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3.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4.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5.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6.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theme/theme7.xml" ContentType="application/vnd.openxmlformats-officedocument.theme+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2" r:id="rId3"/>
    <p:sldMasterId id="2147484410" r:id="rId4"/>
    <p:sldMasterId id="2147484427" r:id="rId5"/>
    <p:sldMasterId id="2147484444" r:id="rId6"/>
    <p:sldMasterId id="2147484461" r:id="rId7"/>
    <p:sldMasterId id="2147484478" r:id="rId8"/>
    <p:sldMasterId id="2147484495" r:id="rId9"/>
    <p:sldMasterId id="2147484512" r:id="rId10"/>
  </p:sldMasterIdLst>
  <p:notesMasterIdLst>
    <p:notesMasterId r:id="rId16"/>
  </p:notesMasterIdLst>
  <p:handoutMasterIdLst>
    <p:handoutMasterId r:id="rId17"/>
  </p:handoutMasterIdLst>
  <p:sldIdLst>
    <p:sldId id="263" r:id="rId11"/>
    <p:sldId id="265" r:id="rId12"/>
    <p:sldId id="267" r:id="rId13"/>
    <p:sldId id="268"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B0"/>
    <a:srgbClr val="3F5564"/>
    <a:srgbClr val="0077BC"/>
    <a:srgbClr val="D53878"/>
    <a:srgbClr val="008391"/>
    <a:srgbClr val="FBF2B4"/>
    <a:srgbClr val="F0CD50"/>
    <a:srgbClr val="4675B7"/>
    <a:srgbClr val="DBD1E6"/>
    <a:srgbClr val="D2D8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0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6.xml"/><Relationship Id="rId13" Type="http://schemas.openxmlformats.org/officeDocument/2006/relationships/slide" Target="slides/slide3.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Master" Target="slideMasters/slideMaster5.xml"/><Relationship Id="rId12" Type="http://schemas.openxmlformats.org/officeDocument/2006/relationships/slide" Target="slides/slide2.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1.xml"/><Relationship Id="rId5" Type="http://schemas.openxmlformats.org/officeDocument/2006/relationships/slideMaster" Target="slideMasters/slideMaster3.xml"/><Relationship Id="rId15" Type="http://schemas.openxmlformats.org/officeDocument/2006/relationships/slide" Target="slides/slide5.xml"/><Relationship Id="rId10" Type="http://schemas.openxmlformats.org/officeDocument/2006/relationships/slideMaster" Target="slideMasters/slideMaster8.xml"/><Relationship Id="rId19" Type="http://schemas.openxmlformats.org/officeDocument/2006/relationships/viewProps" Target="viewProps.xml"/><Relationship Id="rId4" Type="http://schemas.openxmlformats.org/officeDocument/2006/relationships/slideMaster" Target="slideMasters/slideMaster2.xml"/><Relationship Id="rId9" Type="http://schemas.openxmlformats.org/officeDocument/2006/relationships/slideMaster" Target="slideMasters/slideMaster7.xml"/><Relationship Id="rId14"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28D75527-1052-40CF-90A7-805EC4F772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782182B2-420A-475A-83CF-72C9A1964B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BB566-3845-4DC0-8CE2-DC15231A2062}" type="datetime1">
              <a:rPr lang="sv-SE" smtClean="0"/>
              <a:t>2024-12-09</a:t>
            </a:fld>
            <a:endParaRPr lang="sv-SE"/>
          </a:p>
        </p:txBody>
      </p:sp>
      <p:sp>
        <p:nvSpPr>
          <p:cNvPr id="4" name="Platshållare för sidfot 3">
            <a:extLst>
              <a:ext uri="{FF2B5EF4-FFF2-40B4-BE49-F238E27FC236}">
                <a16:creationId xmlns:a16="http://schemas.microsoft.com/office/drawing/2014/main" id="{3CFEBD13-AD79-4726-9C7A-9E5C531A1A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00A28DF-4169-4B51-B8D3-AA9A5D61235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9A0780-C7EB-45E8-96EB-66D0986C42C0}" type="slidenum">
              <a:rPr lang="sv-SE" smtClean="0"/>
              <a:t>‹#›</a:t>
            </a:fld>
            <a:endParaRPr lang="sv-SE"/>
          </a:p>
        </p:txBody>
      </p:sp>
    </p:spTree>
    <p:extLst>
      <p:ext uri="{BB962C8B-B14F-4D97-AF65-F5344CB8AC3E}">
        <p14:creationId xmlns:p14="http://schemas.microsoft.com/office/powerpoint/2010/main" val="8103370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95FFDC-F934-4037-B505-500B08CD3B8C}" type="datetime1">
              <a:rPr lang="sv-SE" smtClean="0"/>
              <a:t>2024-12-09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086EF-3011-429C-976B-61D9CA3A2B54}" type="slidenum">
              <a:rPr lang="sv-SE" smtClean="0"/>
              <a:t>‹#›</a:t>
            </a:fld>
            <a:endParaRPr lang="sv-SE"/>
          </a:p>
        </p:txBody>
      </p:sp>
    </p:spTree>
    <p:extLst>
      <p:ext uri="{BB962C8B-B14F-4D97-AF65-F5344CB8AC3E}">
        <p14:creationId xmlns:p14="http://schemas.microsoft.com/office/powerpoint/2010/main" val="207958687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1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1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4186997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705045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1492622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82681277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0093005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7586088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31891888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4620150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325111721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5"/>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99048215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97044864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404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74547371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344599698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6485834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6715C386-526F-48AC-AD19-830972616829}"/>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58761775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5342DB73-4413-4392-B228-119A141D349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F75068A3-1A23-D7A8-E32B-9930CB95DD25}"/>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22942773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42698244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82832118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96329555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15493513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70400613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56500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1"/>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115201601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85053155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98269766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90261763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67129329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0486957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217654090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6"/>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343815228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23209776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57466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2839032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4236260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428749536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388E3460-7228-4DB3-A6B8-F304B211BC3F}"/>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00141488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6"/>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6553C1A9-DB36-4729-A526-0352AB7C6E25}"/>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D0EC1FC0-8DDF-31BC-6880-F607E54C8999}"/>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382123098"/>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1496530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tx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tx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tx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92686840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6714721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706423401"/>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26216656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8837922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249858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0196560"/>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386136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83049943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284738925"/>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39111571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991563471"/>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bg2"/>
          </a:solidFill>
        </p:spPr>
        <p:txBody>
          <a:bodyPr wrap="square" lIns="432000" tIns="432000" rIns="432000" bIns="432000" anchor="ctr" anchorCtr="0">
            <a:spAutoFit/>
          </a:bodyPr>
          <a:lstStyle>
            <a:lvl1pPr algn="l">
              <a:lnSpc>
                <a:spcPct val="90000"/>
              </a:lnSpc>
              <a:defRPr sz="3000">
                <a:solidFill>
                  <a:schemeClr val="tx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4878585"/>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3850209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535707937"/>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tx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256546531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704218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1478827113"/>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tx1"/>
                </a:solidFill>
              </a:defRPr>
            </a:lvl1pPr>
          </a:lstStyle>
          <a:p>
            <a:r>
              <a:rPr lang="sv-SE"/>
              <a:t>Klicka här för att ändra mall för rubrikformat</a:t>
            </a:r>
            <a:endParaRPr lang="en-US"/>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04367532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bg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tx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92F5E2AC-A457-4DE9-9A2C-4BE86BC0052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217DBA35-B954-D5BE-3055-10F75AB3F288}"/>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tx1"/>
                </a:solidFill>
              </a:defRPr>
            </a:lvl1pPr>
          </a:lstStyle>
          <a:p>
            <a:r>
              <a:rPr lang="sv-SE"/>
              <a:t>Kontakt</a:t>
            </a:r>
          </a:p>
        </p:txBody>
      </p:sp>
    </p:spTree>
    <p:extLst>
      <p:ext uri="{BB962C8B-B14F-4D97-AF65-F5344CB8AC3E}">
        <p14:creationId xmlns:p14="http://schemas.microsoft.com/office/powerpoint/2010/main" val="176441280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3698010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629303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
        <p:nvSpPr>
          <p:cNvPr id="15" name="textruta 14">
            <a:extLst>
              <a:ext uri="{FF2B5EF4-FFF2-40B4-BE49-F238E27FC236}">
                <a16:creationId xmlns:a16="http://schemas.microsoft.com/office/drawing/2014/main" id="{F8CA43A6-7E16-4DBD-AD75-D68133193CD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15030245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4" name="Rubrik 3">
            <a:extLst>
              <a:ext uri="{FF2B5EF4-FFF2-40B4-BE49-F238E27FC236}">
                <a16:creationId xmlns:a16="http://schemas.microsoft.com/office/drawing/2014/main" id="{7A284E58-B676-47B0-B49B-D281A884EF27}"/>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spTree>
    <p:extLst>
      <p:ext uri="{BB962C8B-B14F-4D97-AF65-F5344CB8AC3E}">
        <p14:creationId xmlns:p14="http://schemas.microsoft.com/office/powerpoint/2010/main" val="1110495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63907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7488429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25152883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458736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507361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2877871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4665954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4579239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36769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027850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3350037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22588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8193478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32828968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tx2"/>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7712530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067323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2665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16295425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9511143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A5CC9138-760F-4A17-8B1B-6D99EFF79AD6}"/>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8584371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tx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10;&#10;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201825FE-CC31-4DE6-9AA9-7C27B553E870}"/>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9D6F5AB1-2AEA-F21F-66E0-3054F0956C80}"/>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91725922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26892215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solidFill>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680213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506457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5704891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7152462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620492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0791199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4254197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7863844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6511789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0200790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2110142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3324117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58700239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2"/>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216804016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8641225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722801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35056545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98403451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477CCA5E-96FA-4B08-97E3-9C131E99F26D}"/>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a:t>
            </a:r>
            <a:r>
              <a:rPr lang="sv-SE" sz="1050">
                <a:solidFill>
                  <a:schemeClr val="tx1"/>
                </a:solidFill>
              </a:rPr>
              <a:t>öppen</a:t>
            </a:r>
            <a:r>
              <a:rPr lang="sv-SE" sz="1050">
                <a:solidFill>
                  <a:schemeClr val="tx1">
                    <a:lumMod val="95000"/>
                    <a:lumOff val="5000"/>
                  </a:schemeClr>
                </a:solidFill>
              </a:rPr>
              <a:t> för världen</a:t>
            </a:r>
          </a:p>
        </p:txBody>
      </p:sp>
    </p:spTree>
    <p:extLst>
      <p:ext uri="{BB962C8B-B14F-4D97-AF65-F5344CB8AC3E}">
        <p14:creationId xmlns:p14="http://schemas.microsoft.com/office/powerpoint/2010/main" val="123955551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2"/>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03B86F8F-A217-4EC5-95CF-481328A25B1B}"/>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D1A0E380-5DF5-5913-9E3F-A6C5E1749419}"/>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343101534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2608267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146530566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86351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30508569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4533179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24928388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12588250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7634966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17327029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20453734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03443592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04506912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30265906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3"/>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1150771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50509718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2834421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7508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145230998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203612304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F54FBE38-BAA0-4913-A593-C4237FC13E33}"/>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152311727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3"/>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266C4A4B-0FFF-4609-BF3A-89A12B42C121}"/>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402B4037-311E-98D0-D073-392D44DB983B}"/>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312404377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75170648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04438321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74999887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4745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412338246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39279020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68562D-9C3D-4ED0-821E-7821BFECF33E}"/>
              </a:ext>
            </a:extLst>
          </p:cNvPr>
          <p:cNvSpPr>
            <a:spLocks noGrp="1"/>
          </p:cNvSpPr>
          <p:nvPr>
            <p:ph type="title"/>
          </p:nvPr>
        </p:nvSpPr>
        <p:spPr/>
        <p:txBody>
          <a:bodyPr/>
          <a:lstStyle/>
          <a:p>
            <a:r>
              <a:rPr lang="sv-SE"/>
              <a:t>Klicka här för att ändra mall för rubrikformat</a:t>
            </a:r>
          </a:p>
        </p:txBody>
      </p:sp>
      <p:sp>
        <p:nvSpPr>
          <p:cNvPr id="3" name="Platshållare för bildnummer 2">
            <a:extLst>
              <a:ext uri="{FF2B5EF4-FFF2-40B4-BE49-F238E27FC236}">
                <a16:creationId xmlns:a16="http://schemas.microsoft.com/office/drawing/2014/main" id="{471AB884-926D-4607-993A-83391A779C12}"/>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85236365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Rubrik, 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EDB076-0118-4581-B17D-C1A0602FB948}"/>
              </a:ext>
            </a:extLst>
          </p:cNvPr>
          <p:cNvSpPr>
            <a:spLocks noGrp="1"/>
          </p:cNvSpPr>
          <p:nvPr>
            <p:ph type="title"/>
          </p:nvPr>
        </p:nvSpPr>
        <p:spPr/>
        <p:txBody>
          <a:bodyPr/>
          <a:lstStyle/>
          <a:p>
            <a:r>
              <a:rPr lang="sv-SE"/>
              <a:t>Klicka här för att ändra mall för rubrikformat</a:t>
            </a:r>
          </a:p>
        </p:txBody>
      </p:sp>
      <p:sp>
        <p:nvSpPr>
          <p:cNvPr id="6" name="Content Placeholder 2">
            <a:extLst>
              <a:ext uri="{FF2B5EF4-FFF2-40B4-BE49-F238E27FC236}">
                <a16:creationId xmlns:a16="http://schemas.microsoft.com/office/drawing/2014/main" id="{51FAA0E3-3FDA-41A6-B9F8-73A1FEF31347}"/>
              </a:ext>
            </a:extLst>
          </p:cNvPr>
          <p:cNvSpPr>
            <a:spLocks noGrp="1"/>
          </p:cNvSpPr>
          <p:nvPr>
            <p:ph sz="half" idx="10"/>
          </p:nvPr>
        </p:nvSpPr>
        <p:spPr>
          <a:xfrm>
            <a:off x="417075" y="1736728"/>
            <a:ext cx="5678925"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7598925"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5" name="Platshållare för bildnummer 4">
            <a:extLst>
              <a:ext uri="{FF2B5EF4-FFF2-40B4-BE49-F238E27FC236}">
                <a16:creationId xmlns:a16="http://schemas.microsoft.com/office/drawing/2014/main" id="{BA6D7259-E2CF-428A-9B5C-9AEE444FC13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07712200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096000" y="1736728"/>
            <a:ext cx="5688013"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407988" y="1738313"/>
            <a:ext cx="4176000" cy="4175125"/>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6143116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re bilder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800227-24F3-424A-950F-9031EC7717A1}"/>
              </a:ext>
            </a:extLst>
          </p:cNvPr>
          <p:cNvSpPr>
            <a:spLocks noGrp="1"/>
          </p:cNvSpPr>
          <p:nvPr>
            <p:ph type="title"/>
          </p:nvPr>
        </p:nvSpPr>
        <p:spPr/>
        <p:txBody>
          <a:bodyPr/>
          <a:lstStyle/>
          <a:p>
            <a:r>
              <a:rPr lang="sv-SE"/>
              <a:t>Klicka här för att ändra mall för rubrikformat</a:t>
            </a:r>
          </a:p>
        </p:txBody>
      </p:sp>
      <p:sp>
        <p:nvSpPr>
          <p:cNvPr id="3" name="Picture Placeholder 2"/>
          <p:cNvSpPr>
            <a:spLocks noGrp="1"/>
          </p:cNvSpPr>
          <p:nvPr>
            <p:ph type="pic" idx="1" hasCustomPrompt="1"/>
          </p:nvPr>
        </p:nvSpPr>
        <p:spPr>
          <a:xfrm>
            <a:off x="407988"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Text Placeholder 3"/>
          <p:cNvSpPr>
            <a:spLocks noGrp="1"/>
          </p:cNvSpPr>
          <p:nvPr>
            <p:ph type="body" sz="half" idx="2"/>
          </p:nvPr>
        </p:nvSpPr>
        <p:spPr>
          <a:xfrm>
            <a:off x="407988"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0" name="Picture Placeholder 2">
            <a:extLst>
              <a:ext uri="{FF2B5EF4-FFF2-40B4-BE49-F238E27FC236}">
                <a16:creationId xmlns:a16="http://schemas.microsoft.com/office/drawing/2014/main" id="{F5F04B5A-F0FB-4FC9-9F5F-CDA6CEE251C7}"/>
              </a:ext>
            </a:extLst>
          </p:cNvPr>
          <p:cNvSpPr>
            <a:spLocks noGrp="1"/>
          </p:cNvSpPr>
          <p:nvPr>
            <p:ph type="pic" idx="12" hasCustomPrompt="1"/>
          </p:nvPr>
        </p:nvSpPr>
        <p:spPr>
          <a:xfrm>
            <a:off x="4296000"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5" name="Text Placeholder 3">
            <a:extLst>
              <a:ext uri="{FF2B5EF4-FFF2-40B4-BE49-F238E27FC236}">
                <a16:creationId xmlns:a16="http://schemas.microsoft.com/office/drawing/2014/main" id="{A5F93C07-C166-474C-8E0B-4E9C3BBCB337}"/>
              </a:ext>
            </a:extLst>
          </p:cNvPr>
          <p:cNvSpPr>
            <a:spLocks noGrp="1"/>
          </p:cNvSpPr>
          <p:nvPr>
            <p:ph type="body" sz="half" idx="15"/>
          </p:nvPr>
        </p:nvSpPr>
        <p:spPr>
          <a:xfrm>
            <a:off x="4296000"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11" name="Picture Placeholder 2">
            <a:extLst>
              <a:ext uri="{FF2B5EF4-FFF2-40B4-BE49-F238E27FC236}">
                <a16:creationId xmlns:a16="http://schemas.microsoft.com/office/drawing/2014/main" id="{A7F97845-F21E-448F-BCE4-594A545AB8CB}"/>
              </a:ext>
            </a:extLst>
          </p:cNvPr>
          <p:cNvSpPr>
            <a:spLocks noGrp="1"/>
          </p:cNvSpPr>
          <p:nvPr>
            <p:ph type="pic" idx="13" hasCustomPrompt="1"/>
          </p:nvPr>
        </p:nvSpPr>
        <p:spPr>
          <a:xfrm>
            <a:off x="8184013" y="1738313"/>
            <a:ext cx="3600000" cy="3660464"/>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14" name="Text Placeholder 3">
            <a:extLst>
              <a:ext uri="{FF2B5EF4-FFF2-40B4-BE49-F238E27FC236}">
                <a16:creationId xmlns:a16="http://schemas.microsoft.com/office/drawing/2014/main" id="{5F230963-9997-4CAE-9B9D-4F53D8044D29}"/>
              </a:ext>
            </a:extLst>
          </p:cNvPr>
          <p:cNvSpPr>
            <a:spLocks noGrp="1"/>
          </p:cNvSpPr>
          <p:nvPr>
            <p:ph type="body" sz="half" idx="14"/>
          </p:nvPr>
        </p:nvSpPr>
        <p:spPr>
          <a:xfrm>
            <a:off x="8184013" y="5528974"/>
            <a:ext cx="3600000" cy="384464"/>
          </a:xfrm>
        </p:spPr>
        <p:txBody>
          <a:bodyPr>
            <a:normAutofit/>
          </a:bodyPr>
          <a:lstStyle>
            <a:lvl1pPr marL="0" indent="0">
              <a:buFont typeface="Arial" panose="020B0604020202020204" pitchFamily="34" charset="0"/>
              <a:buNone/>
              <a:defRPr sz="14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6" name="Platshållare för bildnummer 5">
            <a:extLst>
              <a:ext uri="{FF2B5EF4-FFF2-40B4-BE49-F238E27FC236}">
                <a16:creationId xmlns:a16="http://schemas.microsoft.com/office/drawing/2014/main" id="{344BB15C-87DA-407B-A8B6-CA070A8D70E5}"/>
              </a:ext>
            </a:extLst>
          </p:cNvPr>
          <p:cNvSpPr>
            <a:spLocks noGrp="1"/>
          </p:cNvSpPr>
          <p:nvPr>
            <p:ph type="sldNum" sz="quarter" idx="16"/>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90059206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46697095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vänst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6543676"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6543677"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1"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58080664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Bild helsida">
    <p:spTree>
      <p:nvGrpSpPr>
        <p:cNvPr id="1" name=""/>
        <p:cNvGrpSpPr/>
        <p:nvPr/>
      </p:nvGrpSpPr>
      <p:grpSpPr>
        <a:xfrm>
          <a:off x="0" y="0"/>
          <a:ext cx="0" cy="0"/>
          <a:chOff x="0" y="0"/>
          <a:chExt cx="0" cy="0"/>
        </a:xfrm>
      </p:grpSpPr>
      <p:sp>
        <p:nvSpPr>
          <p:cNvPr id="5" name="Platshållare för bild 4"/>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r>
              <a:rPr lang="sv-SE"/>
              <a:t>Klicka på ikonen </a:t>
            </a:r>
            <a:br>
              <a:rPr lang="sv-SE"/>
            </a:br>
            <a:r>
              <a:rPr lang="sv-SE"/>
              <a:t>för att lägga till en bild</a:t>
            </a:r>
            <a:endParaRPr lang="en-US"/>
          </a:p>
        </p:txBody>
      </p:sp>
    </p:spTree>
    <p:extLst>
      <p:ext uri="{BB962C8B-B14F-4D97-AF65-F5344CB8AC3E}">
        <p14:creationId xmlns:p14="http://schemas.microsoft.com/office/powerpoint/2010/main" val="192484309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Bild helsida med rubrik">
    <p:spTree>
      <p:nvGrpSpPr>
        <p:cNvPr id="1" name=""/>
        <p:cNvGrpSpPr/>
        <p:nvPr/>
      </p:nvGrpSpPr>
      <p:grpSpPr>
        <a:xfrm>
          <a:off x="0" y="0"/>
          <a:ext cx="0" cy="0"/>
          <a:chOff x="0" y="0"/>
          <a:chExt cx="0" cy="0"/>
        </a:xfrm>
      </p:grpSpPr>
      <p:sp>
        <p:nvSpPr>
          <p:cNvPr id="4" name="Platshållare för bild 5">
            <a:extLst>
              <a:ext uri="{FF2B5EF4-FFF2-40B4-BE49-F238E27FC236}">
                <a16:creationId xmlns:a16="http://schemas.microsoft.com/office/drawing/2014/main" id="{1566CF40-59BE-4449-B880-5CCAFCC9D997}"/>
              </a:ext>
            </a:extLst>
          </p:cNvPr>
          <p:cNvSpPr>
            <a:spLocks noGrp="1"/>
          </p:cNvSpPr>
          <p:nvPr>
            <p:ph type="pic" sz="quarter" idx="10" hasCustomPrompt="1"/>
          </p:nvPr>
        </p:nvSpPr>
        <p:spPr>
          <a:xfrm>
            <a:off x="0" y="0"/>
            <a:ext cx="12192000" cy="6858000"/>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itle 1">
            <a:extLst>
              <a:ext uri="{FF2B5EF4-FFF2-40B4-BE49-F238E27FC236}">
                <a16:creationId xmlns:a16="http://schemas.microsoft.com/office/drawing/2014/main" id="{5F556A3A-7138-45B2-8593-FAB5296ADD6C}"/>
              </a:ext>
            </a:extLst>
          </p:cNvPr>
          <p:cNvSpPr>
            <a:spLocks noGrp="1"/>
          </p:cNvSpPr>
          <p:nvPr>
            <p:ph type="ctrTitle" hasCustomPrompt="1"/>
          </p:nvPr>
        </p:nvSpPr>
        <p:spPr>
          <a:xfrm>
            <a:off x="407988" y="404813"/>
            <a:ext cx="5000625" cy="1703434"/>
          </a:xfrm>
          <a:prstGeom prst="rect">
            <a:avLst/>
          </a:prstGeom>
          <a:solidFill>
            <a:schemeClr val="accent4"/>
          </a:solidFill>
        </p:spPr>
        <p:txBody>
          <a:bodyPr wrap="square" lIns="432000" tIns="432000" rIns="432000" bIns="432000" anchor="ctr" anchorCtr="0">
            <a:spAutoFit/>
          </a:bodyPr>
          <a:lstStyle>
            <a:lvl1pPr algn="l">
              <a:lnSpc>
                <a:spcPct val="90000"/>
              </a:lnSpc>
              <a:defRPr sz="3000">
                <a:solidFill>
                  <a:schemeClr val="bg1"/>
                </a:solidFill>
              </a:defRPr>
            </a:lvl1pPr>
          </a:lstStyle>
          <a:p>
            <a:r>
              <a:rPr lang="sv-SE"/>
              <a:t>Rubrik på</a:t>
            </a:r>
            <a:br>
              <a:rPr lang="sv-SE"/>
            </a:br>
            <a:r>
              <a:rPr lang="sv-SE"/>
              <a:t>två rader</a:t>
            </a:r>
            <a:endParaRPr lang="en-US"/>
          </a:p>
        </p:txBody>
      </p:sp>
    </p:spTree>
    <p:extLst>
      <p:ext uri="{BB962C8B-B14F-4D97-AF65-F5344CB8AC3E}">
        <p14:creationId xmlns:p14="http://schemas.microsoft.com/office/powerpoint/2010/main" val="168705537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74F5195-589E-4BA5-AA31-A11EABAE756F}"/>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199168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xt och bild till hög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00F4CB-80BD-4C46-8862-E3F5646FDE7A}"/>
              </a:ext>
            </a:extLst>
          </p:cNvPr>
          <p:cNvSpPr>
            <a:spLocks noGrp="1"/>
          </p:cNvSpPr>
          <p:nvPr>
            <p:ph type="title"/>
          </p:nvPr>
        </p:nvSpPr>
        <p:spPr>
          <a:xfrm>
            <a:off x="407988" y="404813"/>
            <a:ext cx="5240337" cy="736959"/>
          </a:xfrm>
        </p:spPr>
        <p:txBody>
          <a:bodyPr/>
          <a:lstStyle/>
          <a:p>
            <a:r>
              <a:rPr lang="sv-SE"/>
              <a:t>Klicka här för att ändra mall för rubrikformat</a:t>
            </a:r>
          </a:p>
        </p:txBody>
      </p:sp>
      <p:sp>
        <p:nvSpPr>
          <p:cNvPr id="5" name="Content Placeholder 2">
            <a:extLst>
              <a:ext uri="{FF2B5EF4-FFF2-40B4-BE49-F238E27FC236}">
                <a16:creationId xmlns:a16="http://schemas.microsoft.com/office/drawing/2014/main" id="{D18EAA5A-4340-4EE5-A1A8-3200B98C0962}"/>
              </a:ext>
            </a:extLst>
          </p:cNvPr>
          <p:cNvSpPr>
            <a:spLocks noGrp="1"/>
          </p:cNvSpPr>
          <p:nvPr>
            <p:ph sz="half" idx="10"/>
          </p:nvPr>
        </p:nvSpPr>
        <p:spPr>
          <a:xfrm>
            <a:off x="407989" y="1736728"/>
            <a:ext cx="5240336" cy="419462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icture Placeholder 2"/>
          <p:cNvSpPr>
            <a:spLocks noGrp="1"/>
          </p:cNvSpPr>
          <p:nvPr>
            <p:ph type="pic" idx="1" hasCustomPrompt="1"/>
          </p:nvPr>
        </p:nvSpPr>
        <p:spPr>
          <a:xfrm>
            <a:off x="6096000" y="0"/>
            <a:ext cx="6095999" cy="6857999"/>
          </a:xfrm>
          <a:noFill/>
        </p:spPr>
        <p:txBody>
          <a:bodyPr anchor="ctr" anchorCtr="0">
            <a:normAutofit/>
          </a:bodyPr>
          <a:lstStyle>
            <a:lvl1pPr marL="0" indent="0" algn="ctr">
              <a:buNone/>
              <a:defRPr sz="20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a:t>
            </a:r>
            <a:br>
              <a:rPr lang="sv-SE"/>
            </a:br>
            <a:br>
              <a:rPr lang="sv-SE"/>
            </a:br>
            <a:r>
              <a:rPr lang="sv-SE"/>
              <a:t>för att lägga till en bild</a:t>
            </a:r>
            <a:endParaRPr lang="en-US"/>
          </a:p>
        </p:txBody>
      </p:sp>
      <p:sp>
        <p:nvSpPr>
          <p:cNvPr id="4" name="Platshållare för bildnummer 3">
            <a:extLst>
              <a:ext uri="{FF2B5EF4-FFF2-40B4-BE49-F238E27FC236}">
                <a16:creationId xmlns:a16="http://schemas.microsoft.com/office/drawing/2014/main" id="{DEAD5FAA-1657-4061-B125-FAABE5DDE224}"/>
              </a:ext>
            </a:extLst>
          </p:cNvPr>
          <p:cNvSpPr>
            <a:spLocks noGrp="1"/>
          </p:cNvSpPr>
          <p:nvPr>
            <p:ph type="sldNum" sz="quarter" idx="11"/>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67984265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type="blank" preserve="1">
  <p:cSld name="Helt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96086764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Avsnittsrubrik helsida">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1" y="0"/>
            <a:ext cx="12192000" cy="685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1738313"/>
            <a:ext cx="9134323" cy="3381376"/>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spTree>
    <p:extLst>
      <p:ext uri="{BB962C8B-B14F-4D97-AF65-F5344CB8AC3E}">
        <p14:creationId xmlns:p14="http://schemas.microsoft.com/office/powerpoint/2010/main" val="57072892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Avsnittsrubrik med bild">
    <p:spTree>
      <p:nvGrpSpPr>
        <p:cNvPr id="1" name=""/>
        <p:cNvGrpSpPr/>
        <p:nvPr/>
      </p:nvGrpSpPr>
      <p:grpSpPr>
        <a:xfrm>
          <a:off x="0" y="0"/>
          <a:ext cx="0" cy="0"/>
          <a:chOff x="0" y="0"/>
          <a:chExt cx="0" cy="0"/>
        </a:xfrm>
      </p:grpSpPr>
      <p:sp>
        <p:nvSpPr>
          <p:cNvPr id="8" name="Platshållare för bild 5">
            <a:extLst>
              <a:ext uri="{FF2B5EF4-FFF2-40B4-BE49-F238E27FC236}">
                <a16:creationId xmlns:a16="http://schemas.microsoft.com/office/drawing/2014/main" id="{E89F1A3B-CD83-40C2-B654-7491BD29FCD5}"/>
              </a:ext>
            </a:extLst>
          </p:cNvPr>
          <p:cNvSpPr>
            <a:spLocks noGrp="1"/>
          </p:cNvSpPr>
          <p:nvPr>
            <p:ph type="pic" sz="quarter" idx="11" hasCustomPrompt="1"/>
          </p:nvPr>
        </p:nvSpPr>
        <p:spPr>
          <a:xfrm>
            <a:off x="407989" y="404812"/>
            <a:ext cx="11376024" cy="5508625"/>
          </a:xfrm>
          <a:prstGeom prst="round2SameRect">
            <a:avLst>
              <a:gd name="adj1" fmla="val 0"/>
              <a:gd name="adj2" fmla="val 0"/>
            </a:avLst>
          </a:prstGeom>
          <a:noFill/>
        </p:spPr>
        <p:txBody>
          <a:bodyPr anchor="ctr" anchorCtr="0">
            <a:normAutofit/>
          </a:bodyPr>
          <a:lstStyle>
            <a:lvl1pPr marL="0" marR="0" indent="0" algn="ctr" defTabSz="914332" rtl="0" eaLnBrk="1" fontAlgn="auto" latinLnBrk="0" hangingPunct="1">
              <a:lnSpc>
                <a:spcPct val="100000"/>
              </a:lnSpc>
              <a:spcBef>
                <a:spcPts val="1843"/>
              </a:spcBef>
              <a:spcAft>
                <a:spcPts val="0"/>
              </a:spcAft>
              <a:buClrTx/>
              <a:buSzTx/>
              <a:buFont typeface="Arial" panose="020B0604020202020204" pitchFamily="34" charset="0"/>
              <a:buNone/>
              <a:tabLst/>
              <a:defRPr sz="1600">
                <a:solidFill>
                  <a:schemeClr val="tx1"/>
                </a:solidFill>
              </a:defRPr>
            </a:lvl1pPr>
          </a:lstStyle>
          <a:p>
            <a:pPr marL="0" marR="0" lvl="0" indent="0" algn="l" defTabSz="914332" rtl="0" eaLnBrk="1" fontAlgn="auto" latinLnBrk="0" hangingPunct="1">
              <a:lnSpc>
                <a:spcPct val="100000"/>
              </a:lnSpc>
              <a:spcBef>
                <a:spcPts val="1843"/>
              </a:spcBef>
              <a:spcAft>
                <a:spcPts val="0"/>
              </a:spcAft>
              <a:buClrTx/>
              <a:buSzTx/>
              <a:buFont typeface="Arial" panose="020B0604020202020204" pitchFamily="34" charset="0"/>
              <a:buNone/>
              <a:tabLst/>
              <a:defRPr/>
            </a:pPr>
            <a:br>
              <a:rPr lang="sv-SE"/>
            </a:br>
            <a:br>
              <a:rPr lang="sv-SE"/>
            </a:br>
            <a:br>
              <a:rPr lang="sv-SE"/>
            </a:br>
            <a:r>
              <a:rPr lang="sv-SE"/>
              <a:t>Klicka på ikonen</a:t>
            </a:r>
            <a:br>
              <a:rPr lang="sv-SE"/>
            </a:br>
            <a:r>
              <a:rPr lang="sv-SE"/>
              <a:t>för att lägga till en bild</a:t>
            </a:r>
            <a:endParaRPr lang="en-US"/>
          </a:p>
        </p:txBody>
      </p:sp>
      <p:sp>
        <p:nvSpPr>
          <p:cNvPr id="6" name="textruta 5">
            <a:extLst>
              <a:ext uri="{FF2B5EF4-FFF2-40B4-BE49-F238E27FC236}">
                <a16:creationId xmlns:a16="http://schemas.microsoft.com/office/drawing/2014/main" id="{BE03C4AA-7F69-47DB-B0C7-C398C29343E8}"/>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solidFill>
              </a:rPr>
              <a:t>Hållbar stad – öppen för världen</a:t>
            </a:r>
          </a:p>
        </p:txBody>
      </p:sp>
      <p:pic>
        <p:nvPicPr>
          <p:cNvPr id="7" name="Bildobjekt 6" descr="Logo" title="Logo">
            <a:extLst>
              <a:ext uri="{FF2B5EF4-FFF2-40B4-BE49-F238E27FC236}">
                <a16:creationId xmlns:a16="http://schemas.microsoft.com/office/drawing/2014/main" id="{A42DC399-9929-4DB1-86A7-EDD1619A0A0E}"/>
              </a:ext>
            </a:extLst>
          </p:cNvPr>
          <p:cNvPicPr>
            <a:picLocks noChangeAspect="1"/>
          </p:cNvPicPr>
          <p:nvPr userDrawn="1"/>
        </p:nvPicPr>
        <p:blipFill>
          <a:blip r:embed="rId2"/>
          <a:stretch>
            <a:fillRect/>
          </a:stretch>
        </p:blipFill>
        <p:spPr>
          <a:xfrm>
            <a:off x="10498641" y="6168924"/>
            <a:ext cx="1280271" cy="426757"/>
          </a:xfrm>
          <a:prstGeom prst="rect">
            <a:avLst/>
          </a:prstGeom>
        </p:spPr>
      </p:pic>
    </p:spTree>
    <p:extLst>
      <p:ext uri="{BB962C8B-B14F-4D97-AF65-F5344CB8AC3E}">
        <p14:creationId xmlns:p14="http://schemas.microsoft.com/office/powerpoint/2010/main" val="393039507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966CA57-627C-4882-9601-245D15D92392}"/>
              </a:ext>
            </a:extLst>
          </p:cNvPr>
          <p:cNvSpPr/>
          <p:nvPr userDrawn="1"/>
        </p:nvSpPr>
        <p:spPr>
          <a:xfrm>
            <a:off x="407988" y="404813"/>
            <a:ext cx="11376025" cy="5508000"/>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1528841" y="2404809"/>
            <a:ext cx="9134323" cy="1349829"/>
          </a:xfrm>
          <a:prstGeom prst="rect">
            <a:avLst/>
          </a:prstGeom>
        </p:spPr>
        <p:txBody>
          <a:bodyPr anchor="ctr" anchorCtr="0">
            <a:noAutofit/>
          </a:bodyPr>
          <a:lstStyle>
            <a:lvl1pPr algn="ctr">
              <a:lnSpc>
                <a:spcPct val="90000"/>
              </a:lnSpc>
              <a:defRPr sz="4500">
                <a:solidFill>
                  <a:schemeClr val="bg1"/>
                </a:solidFill>
              </a:defRPr>
            </a:lvl1pPr>
          </a:lstStyle>
          <a:p>
            <a:r>
              <a:rPr lang="sv-SE"/>
              <a:t>Klicka här för att ändra mall för rubrikformat</a:t>
            </a:r>
            <a:endParaRPr lang="en-US"/>
          </a:p>
        </p:txBody>
      </p:sp>
      <p:pic>
        <p:nvPicPr>
          <p:cNvPr id="6" name="Bildobjekt 5" descr="Logo" title="Logo">
            <a:extLst>
              <a:ext uri="{FF2B5EF4-FFF2-40B4-BE49-F238E27FC236}">
                <a16:creationId xmlns:a16="http://schemas.microsoft.com/office/drawing/2014/main" id="{1BFA490F-F636-4FBD-9551-5FE7BB924C4D}"/>
              </a:ext>
            </a:extLst>
          </p:cNvPr>
          <p:cNvPicPr>
            <a:picLocks noChangeAspect="1"/>
          </p:cNvPicPr>
          <p:nvPr userDrawn="1"/>
        </p:nvPicPr>
        <p:blipFill>
          <a:blip r:embed="rId2"/>
          <a:stretch>
            <a:fillRect/>
          </a:stretch>
        </p:blipFill>
        <p:spPr>
          <a:xfrm>
            <a:off x="10498641" y="6168924"/>
            <a:ext cx="1280271" cy="426757"/>
          </a:xfrm>
          <a:prstGeom prst="rect">
            <a:avLst/>
          </a:prstGeom>
        </p:spPr>
      </p:pic>
      <p:sp>
        <p:nvSpPr>
          <p:cNvPr id="8" name="textruta 7">
            <a:extLst>
              <a:ext uri="{FF2B5EF4-FFF2-40B4-BE49-F238E27FC236}">
                <a16:creationId xmlns:a16="http://schemas.microsoft.com/office/drawing/2014/main" id="{B3A12899-234C-4D37-942E-64C01D64533B}"/>
              </a:ext>
            </a:extLst>
          </p:cNvPr>
          <p:cNvSpPr txBox="1"/>
          <p:nvPr userDrawn="1"/>
        </p:nvSpPr>
        <p:spPr>
          <a:xfrm>
            <a:off x="407988" y="6453188"/>
            <a:ext cx="8640000" cy="144000"/>
          </a:xfrm>
          <a:prstGeom prst="rect">
            <a:avLst/>
          </a:prstGeom>
          <a:noFill/>
        </p:spPr>
        <p:txBody>
          <a:bodyPr wrap="square" lIns="0" tIns="0" rIns="0" bIns="0" rtlCol="0" anchor="ctr" anchorCtr="0">
            <a:noAutofit/>
          </a:bodyPr>
          <a:lstStyle/>
          <a:p>
            <a:r>
              <a:rPr lang="sv-SE" sz="1050">
                <a:solidFill>
                  <a:schemeClr val="tx1">
                    <a:lumMod val="95000"/>
                    <a:lumOff val="5000"/>
                  </a:schemeClr>
                </a:solidFill>
              </a:rPr>
              <a:t>Hållbar stad – öppen för världen</a:t>
            </a:r>
          </a:p>
        </p:txBody>
      </p:sp>
    </p:spTree>
    <p:extLst>
      <p:ext uri="{BB962C8B-B14F-4D97-AF65-F5344CB8AC3E}">
        <p14:creationId xmlns:p14="http://schemas.microsoft.com/office/powerpoint/2010/main" val="67246972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Avsluts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4"/>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pic>
        <p:nvPicPr>
          <p:cNvPr id="13" name="Bildobjekt 12" descr="Logo" title="Logo">
            <a:extLst>
              <a:ext uri="{FF2B5EF4-FFF2-40B4-BE49-F238E27FC236}">
                <a16:creationId xmlns:a16="http://schemas.microsoft.com/office/drawing/2014/main" id="{8FA31A6C-4824-4084-8D71-178D8B56BB48}"/>
              </a:ext>
            </a:extLst>
          </p:cNvPr>
          <p:cNvPicPr>
            <a:picLocks noChangeAspect="1"/>
          </p:cNvPicPr>
          <p:nvPr userDrawn="1"/>
        </p:nvPicPr>
        <p:blipFill>
          <a:blip r:embed="rId2"/>
          <a:stretch>
            <a:fillRect/>
          </a:stretch>
        </p:blipFill>
        <p:spPr>
          <a:xfrm>
            <a:off x="10297795" y="401983"/>
            <a:ext cx="1481456" cy="499915"/>
          </a:xfrm>
          <a:prstGeom prst="rect">
            <a:avLst/>
          </a:prstGeom>
        </p:spPr>
      </p:pic>
      <p:sp>
        <p:nvSpPr>
          <p:cNvPr id="15" name="Platshållare för text 4">
            <a:extLst>
              <a:ext uri="{FF2B5EF4-FFF2-40B4-BE49-F238E27FC236}">
                <a16:creationId xmlns:a16="http://schemas.microsoft.com/office/drawing/2014/main" id="{483A67E9-807F-424F-890D-A3A5CA39AF09}"/>
              </a:ext>
            </a:extLst>
          </p:cNvPr>
          <p:cNvSpPr>
            <a:spLocks noGrp="1"/>
          </p:cNvSpPr>
          <p:nvPr>
            <p:ph type="body" sz="quarter" idx="11" hasCustomPrompt="1"/>
          </p:nvPr>
        </p:nvSpPr>
        <p:spPr>
          <a:xfrm>
            <a:off x="1420649" y="2830624"/>
            <a:ext cx="6148878" cy="2971086"/>
          </a:xfrm>
        </p:spPr>
        <p:txBody>
          <a:bodyPr numCol="1" spcCol="180000">
            <a:noAutofit/>
          </a:bodyPr>
          <a:lstStyle>
            <a:lvl1pPr marL="0" indent="0">
              <a:lnSpc>
                <a:spcPct val="110000"/>
              </a:lnSpc>
              <a:spcBef>
                <a:spcPts val="0"/>
              </a:spcBef>
              <a:buNone/>
              <a:defRPr sz="1600" b="1" kern="0" baseline="0">
                <a:solidFill>
                  <a:schemeClr val="bg1"/>
                </a:solidFill>
                <a:latin typeface="+mn-lt"/>
              </a:defRPr>
            </a:lvl1pPr>
          </a:lstStyle>
          <a:p>
            <a:pPr lvl="0"/>
            <a:r>
              <a:rPr lang="sv-SE"/>
              <a:t>Avdelning</a:t>
            </a:r>
            <a:br>
              <a:rPr lang="sv-SE"/>
            </a:br>
            <a:r>
              <a:rPr lang="sv-SE"/>
              <a:t>Område, Göteborgs Stad</a:t>
            </a:r>
            <a:br>
              <a:rPr lang="sv-SE"/>
            </a:br>
            <a:r>
              <a:rPr lang="sv-SE"/>
              <a:t>Namn</a:t>
            </a:r>
            <a:br>
              <a:rPr lang="sv-SE"/>
            </a:br>
            <a:r>
              <a:rPr lang="sv-SE"/>
              <a:t>namn@namn.se</a:t>
            </a:r>
          </a:p>
        </p:txBody>
      </p:sp>
      <p:sp>
        <p:nvSpPr>
          <p:cNvPr id="7" name="textruta 6">
            <a:extLst>
              <a:ext uri="{FF2B5EF4-FFF2-40B4-BE49-F238E27FC236}">
                <a16:creationId xmlns:a16="http://schemas.microsoft.com/office/drawing/2014/main" id="{BA484A78-938B-41DE-9685-15EC3BD0A572}"/>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latin typeface="+mn-lt"/>
              </a:rPr>
              <a:t>Hållbar stad – öppen för världen</a:t>
            </a:r>
          </a:p>
        </p:txBody>
      </p:sp>
      <p:sp>
        <p:nvSpPr>
          <p:cNvPr id="2" name="Rubrik 3">
            <a:extLst>
              <a:ext uri="{FF2B5EF4-FFF2-40B4-BE49-F238E27FC236}">
                <a16:creationId xmlns:a16="http://schemas.microsoft.com/office/drawing/2014/main" id="{4F514343-718C-65D7-600B-35F34BA2CF05}"/>
              </a:ext>
            </a:extLst>
          </p:cNvPr>
          <p:cNvSpPr>
            <a:spLocks noGrp="1"/>
          </p:cNvSpPr>
          <p:nvPr>
            <p:ph type="title" hasCustomPrompt="1"/>
          </p:nvPr>
        </p:nvSpPr>
        <p:spPr>
          <a:xfrm>
            <a:off x="1420650" y="2399545"/>
            <a:ext cx="6148878" cy="309600"/>
          </a:xfrm>
        </p:spPr>
        <p:txBody>
          <a:bodyPr tIns="36000" bIns="36000">
            <a:noAutofit/>
          </a:bodyPr>
          <a:lstStyle>
            <a:lvl1pPr>
              <a:defRPr sz="1700">
                <a:solidFill>
                  <a:schemeClr val="bg1"/>
                </a:solidFill>
              </a:defRPr>
            </a:lvl1pPr>
          </a:lstStyle>
          <a:p>
            <a:r>
              <a:rPr lang="sv-SE"/>
              <a:t>Kontakt</a:t>
            </a:r>
          </a:p>
        </p:txBody>
      </p:sp>
    </p:spTree>
    <p:extLst>
      <p:ext uri="{BB962C8B-B14F-4D97-AF65-F5344CB8AC3E}">
        <p14:creationId xmlns:p14="http://schemas.microsoft.com/office/powerpoint/2010/main" val="65666668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Logotyp">
    <p:spTree>
      <p:nvGrpSpPr>
        <p:cNvPr id="1" name=""/>
        <p:cNvGrpSpPr/>
        <p:nvPr/>
      </p:nvGrpSpPr>
      <p:grpSpPr>
        <a:xfrm>
          <a:off x="0" y="0"/>
          <a:ext cx="0" cy="0"/>
          <a:chOff x="0" y="0"/>
          <a:chExt cx="0" cy="0"/>
        </a:xfrm>
      </p:grpSpPr>
      <p:pic>
        <p:nvPicPr>
          <p:cNvPr id="3" name="Bildobjekt 2" descr="Logo" title="Logo">
            <a:extLst>
              <a:ext uri="{FF2B5EF4-FFF2-40B4-BE49-F238E27FC236}">
                <a16:creationId xmlns:a16="http://schemas.microsoft.com/office/drawing/2014/main" id="{1F12769C-ECF3-448E-A565-83EEEC398EEF}"/>
              </a:ext>
            </a:extLst>
          </p:cNvPr>
          <p:cNvPicPr>
            <a:picLocks noChangeAspect="1"/>
          </p:cNvPicPr>
          <p:nvPr userDrawn="1"/>
        </p:nvPicPr>
        <p:blipFill>
          <a:blip r:embed="rId2"/>
          <a:stretch>
            <a:fillRect/>
          </a:stretch>
        </p:blipFill>
        <p:spPr>
          <a:xfrm>
            <a:off x="5382706" y="2300663"/>
            <a:ext cx="1426588" cy="2261812"/>
          </a:xfrm>
          <a:prstGeom prst="rect">
            <a:avLst/>
          </a:prstGeom>
        </p:spPr>
      </p:pic>
    </p:spTree>
    <p:extLst>
      <p:ext uri="{BB962C8B-B14F-4D97-AF65-F5344CB8AC3E}">
        <p14:creationId xmlns:p14="http://schemas.microsoft.com/office/powerpoint/2010/main" val="40191178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9901358-FAEB-466E-A059-DFCAF845E54F}"/>
              </a:ext>
            </a:extLst>
          </p:cNvPr>
          <p:cNvSpPr/>
          <p:nvPr userDrawn="1"/>
        </p:nvSpPr>
        <p:spPr>
          <a:xfrm>
            <a:off x="407987" y="1144857"/>
            <a:ext cx="11374809" cy="5307954"/>
          </a:xfrm>
          <a:prstGeom prst="rect">
            <a:avLst/>
          </a:prstGeom>
          <a:solidFill>
            <a:schemeClr val="accent5"/>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 name="Title 1"/>
          <p:cNvSpPr>
            <a:spLocks noGrp="1"/>
          </p:cNvSpPr>
          <p:nvPr>
            <p:ph type="ctrTitle"/>
          </p:nvPr>
        </p:nvSpPr>
        <p:spPr>
          <a:xfrm>
            <a:off x="1731696" y="2626153"/>
            <a:ext cx="8728608" cy="1349829"/>
          </a:xfrm>
          <a:prstGeom prst="rect">
            <a:avLst/>
          </a:prstGeom>
        </p:spPr>
        <p:txBody>
          <a:bodyPr anchor="ctr" anchorCtr="0">
            <a:noAutofit/>
          </a:bodyPr>
          <a:lstStyle>
            <a:lvl1pPr algn="l">
              <a:lnSpc>
                <a:spcPct val="90000"/>
              </a:lnSpc>
              <a:defRPr sz="4200" kern="0" spc="0" baseline="0">
                <a:solidFill>
                  <a:schemeClr val="bg1"/>
                </a:solidFill>
              </a:defRPr>
            </a:lvl1pPr>
          </a:lstStyle>
          <a:p>
            <a:r>
              <a:rPr lang="sv-SE"/>
              <a:t>Klicka här för att ändra mall för rubrikformat</a:t>
            </a:r>
            <a:endParaRPr lang="en-US"/>
          </a:p>
        </p:txBody>
      </p:sp>
      <p:sp>
        <p:nvSpPr>
          <p:cNvPr id="5" name="Platshållare för text 4">
            <a:extLst>
              <a:ext uri="{FF2B5EF4-FFF2-40B4-BE49-F238E27FC236}">
                <a16:creationId xmlns:a16="http://schemas.microsoft.com/office/drawing/2014/main" id="{A0F7CA53-6D92-4A66-95D1-2CEF9E76DF2C}"/>
              </a:ext>
            </a:extLst>
          </p:cNvPr>
          <p:cNvSpPr>
            <a:spLocks noGrp="1"/>
          </p:cNvSpPr>
          <p:nvPr>
            <p:ph type="body" sz="quarter" idx="10" hasCustomPrompt="1"/>
          </p:nvPr>
        </p:nvSpPr>
        <p:spPr>
          <a:xfrm>
            <a:off x="1731696" y="4165601"/>
            <a:ext cx="8728608" cy="251417"/>
          </a:xfrm>
        </p:spPr>
        <p:txBody>
          <a:bodyPr>
            <a:noAutofit/>
          </a:bodyPr>
          <a:lstStyle>
            <a:lvl1pPr marL="0" indent="0">
              <a:lnSpc>
                <a:spcPct val="100000"/>
              </a:lnSpc>
              <a:spcBef>
                <a:spcPts val="0"/>
              </a:spcBef>
              <a:buNone/>
              <a:defRPr sz="1800" kern="0" baseline="0">
                <a:solidFill>
                  <a:schemeClr val="bg1"/>
                </a:solidFill>
                <a:latin typeface="+mj-lt"/>
              </a:defRPr>
            </a:lvl1pPr>
          </a:lstStyle>
          <a:p>
            <a:pPr lvl="0"/>
            <a:r>
              <a:rPr lang="sv-SE"/>
              <a:t>Eventuell underrubrik</a:t>
            </a:r>
          </a:p>
        </p:txBody>
      </p:sp>
      <p:sp>
        <p:nvSpPr>
          <p:cNvPr id="6" name="Platshållare för text 4">
            <a:extLst>
              <a:ext uri="{FF2B5EF4-FFF2-40B4-BE49-F238E27FC236}">
                <a16:creationId xmlns:a16="http://schemas.microsoft.com/office/drawing/2014/main" id="{384ED656-5CBC-4AAE-AA1E-D848C8E71DB6}"/>
              </a:ext>
            </a:extLst>
          </p:cNvPr>
          <p:cNvSpPr>
            <a:spLocks noGrp="1"/>
          </p:cNvSpPr>
          <p:nvPr>
            <p:ph type="body" sz="quarter" idx="11" hasCustomPrompt="1"/>
          </p:nvPr>
        </p:nvSpPr>
        <p:spPr>
          <a:xfrm>
            <a:off x="1731696" y="4606637"/>
            <a:ext cx="8728608" cy="251417"/>
          </a:xfrm>
        </p:spPr>
        <p:txBody>
          <a:bodyPr>
            <a:noAutofit/>
          </a:bodyPr>
          <a:lstStyle>
            <a:lvl1pPr marL="0" indent="0">
              <a:lnSpc>
                <a:spcPct val="100000"/>
              </a:lnSpc>
              <a:spcBef>
                <a:spcPts val="0"/>
              </a:spcBef>
              <a:buNone/>
              <a:defRPr sz="1400" kern="0" baseline="0">
                <a:solidFill>
                  <a:schemeClr val="bg1"/>
                </a:solidFill>
                <a:latin typeface="+mn-lt"/>
              </a:defRPr>
            </a:lvl1pPr>
          </a:lstStyle>
          <a:p>
            <a:pPr lvl="0"/>
            <a:r>
              <a:rPr lang="sv-SE"/>
              <a:t>Eventuellt namn på föredragshållare</a:t>
            </a:r>
          </a:p>
        </p:txBody>
      </p:sp>
      <p:sp>
        <p:nvSpPr>
          <p:cNvPr id="11" name="textruta 10">
            <a:extLst>
              <a:ext uri="{FF2B5EF4-FFF2-40B4-BE49-F238E27FC236}">
                <a16:creationId xmlns:a16="http://schemas.microsoft.com/office/drawing/2014/main" id="{2522B255-A89B-4F1E-A846-36B4A9F18AE3}"/>
              </a:ext>
            </a:extLst>
          </p:cNvPr>
          <p:cNvSpPr txBox="1"/>
          <p:nvPr userDrawn="1"/>
        </p:nvSpPr>
        <p:spPr>
          <a:xfrm>
            <a:off x="407987" y="580165"/>
            <a:ext cx="8640000" cy="144000"/>
          </a:xfrm>
          <a:prstGeom prst="rect">
            <a:avLst/>
          </a:prstGeom>
          <a:noFill/>
        </p:spPr>
        <p:txBody>
          <a:bodyPr wrap="square" lIns="0" tIns="0" rIns="0" bIns="0" rtlCol="0" anchor="ctr" anchorCtr="0">
            <a:noAutofit/>
          </a:bodyPr>
          <a:lstStyle/>
          <a:p>
            <a:r>
              <a:rPr lang="sv-SE" sz="1100">
                <a:latin typeface="+mn-lt"/>
              </a:rPr>
              <a:t>Hållbar stad – öppen för världen</a:t>
            </a:r>
          </a:p>
        </p:txBody>
      </p:sp>
      <p:pic>
        <p:nvPicPr>
          <p:cNvPr id="8" name="Bildobjekt 7" descr="Logo" title="Logo">
            <a:extLst>
              <a:ext uri="{FF2B5EF4-FFF2-40B4-BE49-F238E27FC236}">
                <a16:creationId xmlns:a16="http://schemas.microsoft.com/office/drawing/2014/main" id="{2DF30E6D-8B83-4DA1-ADDE-3B45462766FF}"/>
              </a:ext>
            </a:extLst>
          </p:cNvPr>
          <p:cNvPicPr>
            <a:picLocks noChangeAspect="1"/>
          </p:cNvPicPr>
          <p:nvPr userDrawn="1"/>
        </p:nvPicPr>
        <p:blipFill>
          <a:blip r:embed="rId2"/>
          <a:stretch>
            <a:fillRect/>
          </a:stretch>
        </p:blipFill>
        <p:spPr>
          <a:xfrm>
            <a:off x="10297795" y="401983"/>
            <a:ext cx="1481456" cy="499915"/>
          </a:xfrm>
          <a:prstGeom prst="rect">
            <a:avLst/>
          </a:prstGeom>
        </p:spPr>
      </p:pic>
    </p:spTree>
    <p:extLst>
      <p:ext uri="{BB962C8B-B14F-4D97-AF65-F5344CB8AC3E}">
        <p14:creationId xmlns:p14="http://schemas.microsoft.com/office/powerpoint/2010/main" val="314951962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99110177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24537-5ECE-4D36-9AE9-88D8AFB54949}"/>
              </a:ext>
            </a:extLst>
          </p:cNvPr>
          <p:cNvSpPr>
            <a:spLocks noGrp="1"/>
          </p:cNvSpPr>
          <p:nvPr>
            <p:ph type="title"/>
          </p:nvPr>
        </p:nvSpPr>
        <p:spPr/>
        <p:txBody>
          <a:bodyPr/>
          <a:lstStyle/>
          <a:p>
            <a:r>
              <a:rPr lang="sv-SE"/>
              <a:t>Klicka här för att ändra mall för rubrikformat</a:t>
            </a:r>
          </a:p>
        </p:txBody>
      </p:sp>
      <p:sp>
        <p:nvSpPr>
          <p:cNvPr id="3" name="Content Placeholder 2"/>
          <p:cNvSpPr>
            <a:spLocks noGrp="1"/>
          </p:cNvSpPr>
          <p:nvPr>
            <p:ph sz="half" idx="1"/>
          </p:nvPr>
        </p:nvSpPr>
        <p:spPr>
          <a:xfrm>
            <a:off x="407988"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6379250" y="1736729"/>
            <a:ext cx="5400000" cy="417671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bildnummer 4">
            <a:extLst>
              <a:ext uri="{FF2B5EF4-FFF2-40B4-BE49-F238E27FC236}">
                <a16:creationId xmlns:a16="http://schemas.microsoft.com/office/drawing/2014/main" id="{EC9B43C6-89FD-4564-BB62-9B67C1AE2E6A}"/>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248836810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BCE7E41F-F5AB-42BF-88B5-ED5B44A6461E}"/>
              </a:ext>
            </a:extLst>
          </p:cNvPr>
          <p:cNvSpPr>
            <a:spLocks noGrp="1"/>
          </p:cNvSpPr>
          <p:nvPr>
            <p:ph type="title"/>
          </p:nvPr>
        </p:nvSpPr>
        <p:spPr/>
        <p:txBody>
          <a:bodyPr/>
          <a:lstStyle/>
          <a:p>
            <a:r>
              <a:rPr lang="sv-SE"/>
              <a:t>Klicka här för att ändra mall för rubrikformat</a:t>
            </a:r>
          </a:p>
        </p:txBody>
      </p:sp>
      <p:sp>
        <p:nvSpPr>
          <p:cNvPr id="3" name="Text Placeholder 2"/>
          <p:cNvSpPr>
            <a:spLocks noGrp="1"/>
          </p:cNvSpPr>
          <p:nvPr>
            <p:ph type="body" idx="1"/>
          </p:nvPr>
        </p:nvSpPr>
        <p:spPr>
          <a:xfrm>
            <a:off x="407988" y="1588563"/>
            <a:ext cx="527808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07988" y="2281031"/>
            <a:ext cx="5278080" cy="35246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6432000" y="1591385"/>
            <a:ext cx="5280000" cy="648720"/>
          </a:xfrm>
        </p:spPr>
        <p:txBody>
          <a:bodyPr anchor="t" anchorCtr="0">
            <a:normAutofit/>
          </a:bodyPr>
          <a:lstStyle>
            <a:lvl1pPr marL="0" indent="0">
              <a:spcBef>
                <a:spcPts val="0"/>
              </a:spcBef>
              <a:buNone/>
              <a:defRPr sz="20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432000" y="2281035"/>
            <a:ext cx="5280000" cy="352468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2" name="Platshållare för bildnummer 1">
            <a:extLst>
              <a:ext uri="{FF2B5EF4-FFF2-40B4-BE49-F238E27FC236}">
                <a16:creationId xmlns:a16="http://schemas.microsoft.com/office/drawing/2014/main" id="{5B0B39BD-A593-4A83-AD46-53A96C2F78AD}"/>
              </a:ext>
            </a:extLst>
          </p:cNvPr>
          <p:cNvSpPr>
            <a:spLocks noGrp="1"/>
          </p:cNvSpPr>
          <p:nvPr>
            <p:ph type="sldNum" sz="quarter" idx="10"/>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889790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image" Target="../media/image1.png"/><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slideLayout" Target="../slideLayouts/slideLayout56.xml"/><Relationship Id="rId3" Type="http://schemas.openxmlformats.org/officeDocument/2006/relationships/slideLayout" Target="../slideLayouts/slideLayout41.xml"/><Relationship Id="rId21" Type="http://schemas.openxmlformats.org/officeDocument/2006/relationships/image" Target="../media/image1.png"/><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theme" Target="../theme/theme3.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19" Type="http://schemas.openxmlformats.org/officeDocument/2006/relationships/slideLayout" Target="../slideLayouts/slideLayout57.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slideLayout" Target="../slideLayouts/slideLayout70.xml"/><Relationship Id="rId18" Type="http://schemas.openxmlformats.org/officeDocument/2006/relationships/slideLayout" Target="../slideLayouts/slideLayout75.xml"/><Relationship Id="rId3" Type="http://schemas.openxmlformats.org/officeDocument/2006/relationships/slideLayout" Target="../slideLayouts/slideLayout60.xml"/><Relationship Id="rId21" Type="http://schemas.openxmlformats.org/officeDocument/2006/relationships/image" Target="../media/image1.png"/><Relationship Id="rId7" Type="http://schemas.openxmlformats.org/officeDocument/2006/relationships/slideLayout" Target="../slideLayouts/slideLayout64.xml"/><Relationship Id="rId12" Type="http://schemas.openxmlformats.org/officeDocument/2006/relationships/slideLayout" Target="../slideLayouts/slideLayout69.xml"/><Relationship Id="rId17" Type="http://schemas.openxmlformats.org/officeDocument/2006/relationships/slideLayout" Target="../slideLayouts/slideLayout74.xml"/><Relationship Id="rId2" Type="http://schemas.openxmlformats.org/officeDocument/2006/relationships/slideLayout" Target="../slideLayouts/slideLayout59.xml"/><Relationship Id="rId16" Type="http://schemas.openxmlformats.org/officeDocument/2006/relationships/slideLayout" Target="../slideLayouts/slideLayout73.xml"/><Relationship Id="rId20" Type="http://schemas.openxmlformats.org/officeDocument/2006/relationships/theme" Target="../theme/theme4.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slideLayout" Target="../slideLayouts/slideLayout72.xml"/><Relationship Id="rId10" Type="http://schemas.openxmlformats.org/officeDocument/2006/relationships/slideLayout" Target="../slideLayouts/slideLayout67.xml"/><Relationship Id="rId19" Type="http://schemas.openxmlformats.org/officeDocument/2006/relationships/slideLayout" Target="../slideLayouts/slideLayout76.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slideLayout" Target="../slideLayouts/slideLayout7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18" Type="http://schemas.openxmlformats.org/officeDocument/2006/relationships/slideLayout" Target="../slideLayouts/slideLayout94.xml"/><Relationship Id="rId3" Type="http://schemas.openxmlformats.org/officeDocument/2006/relationships/slideLayout" Target="../slideLayouts/slideLayout79.xml"/><Relationship Id="rId21" Type="http://schemas.openxmlformats.org/officeDocument/2006/relationships/image" Target="../media/image1.png"/><Relationship Id="rId7" Type="http://schemas.openxmlformats.org/officeDocument/2006/relationships/slideLayout" Target="../slideLayouts/slideLayout83.xml"/><Relationship Id="rId12" Type="http://schemas.openxmlformats.org/officeDocument/2006/relationships/slideLayout" Target="../slideLayouts/slideLayout88.xml"/><Relationship Id="rId17" Type="http://schemas.openxmlformats.org/officeDocument/2006/relationships/slideLayout" Target="../slideLayouts/slideLayout93.xml"/><Relationship Id="rId2" Type="http://schemas.openxmlformats.org/officeDocument/2006/relationships/slideLayout" Target="../slideLayouts/slideLayout78.xml"/><Relationship Id="rId16" Type="http://schemas.openxmlformats.org/officeDocument/2006/relationships/slideLayout" Target="../slideLayouts/slideLayout92.xml"/><Relationship Id="rId20" Type="http://schemas.openxmlformats.org/officeDocument/2006/relationships/theme" Target="../theme/theme5.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slideLayout" Target="../slideLayouts/slideLayout91.xml"/><Relationship Id="rId10" Type="http://schemas.openxmlformats.org/officeDocument/2006/relationships/slideLayout" Target="../slideLayouts/slideLayout86.xml"/><Relationship Id="rId19" Type="http://schemas.openxmlformats.org/officeDocument/2006/relationships/slideLayout" Target="../slideLayouts/slideLayout95.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slideLayout" Target="../slideLayouts/slideLayout9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03.xml"/><Relationship Id="rId13" Type="http://schemas.openxmlformats.org/officeDocument/2006/relationships/slideLayout" Target="../slideLayouts/slideLayout108.xml"/><Relationship Id="rId18" Type="http://schemas.openxmlformats.org/officeDocument/2006/relationships/slideLayout" Target="../slideLayouts/slideLayout113.xml"/><Relationship Id="rId3" Type="http://schemas.openxmlformats.org/officeDocument/2006/relationships/slideLayout" Target="../slideLayouts/slideLayout98.xml"/><Relationship Id="rId21" Type="http://schemas.openxmlformats.org/officeDocument/2006/relationships/image" Target="../media/image1.png"/><Relationship Id="rId7" Type="http://schemas.openxmlformats.org/officeDocument/2006/relationships/slideLayout" Target="../slideLayouts/slideLayout102.xml"/><Relationship Id="rId12" Type="http://schemas.openxmlformats.org/officeDocument/2006/relationships/slideLayout" Target="../slideLayouts/slideLayout107.xml"/><Relationship Id="rId17" Type="http://schemas.openxmlformats.org/officeDocument/2006/relationships/slideLayout" Target="../slideLayouts/slideLayout112.xml"/><Relationship Id="rId2" Type="http://schemas.openxmlformats.org/officeDocument/2006/relationships/slideLayout" Target="../slideLayouts/slideLayout97.xml"/><Relationship Id="rId16" Type="http://schemas.openxmlformats.org/officeDocument/2006/relationships/slideLayout" Target="../slideLayouts/slideLayout111.xml"/><Relationship Id="rId20" Type="http://schemas.openxmlformats.org/officeDocument/2006/relationships/theme" Target="../theme/theme6.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slideLayout" Target="../slideLayouts/slideLayout106.xml"/><Relationship Id="rId5" Type="http://schemas.openxmlformats.org/officeDocument/2006/relationships/slideLayout" Target="../slideLayouts/slideLayout100.xml"/><Relationship Id="rId15" Type="http://schemas.openxmlformats.org/officeDocument/2006/relationships/slideLayout" Target="../slideLayouts/slideLayout110.xml"/><Relationship Id="rId10" Type="http://schemas.openxmlformats.org/officeDocument/2006/relationships/slideLayout" Target="../slideLayouts/slideLayout105.xml"/><Relationship Id="rId19" Type="http://schemas.openxmlformats.org/officeDocument/2006/relationships/slideLayout" Target="../slideLayouts/slideLayout114.xml"/><Relationship Id="rId4" Type="http://schemas.openxmlformats.org/officeDocument/2006/relationships/slideLayout" Target="../slideLayouts/slideLayout99.xml"/><Relationship Id="rId9" Type="http://schemas.openxmlformats.org/officeDocument/2006/relationships/slideLayout" Target="../slideLayouts/slideLayout104.xml"/><Relationship Id="rId14" Type="http://schemas.openxmlformats.org/officeDocument/2006/relationships/slideLayout" Target="../slideLayouts/slideLayout10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slideLayout" Target="../slideLayouts/slideLayout127.xml"/><Relationship Id="rId18" Type="http://schemas.openxmlformats.org/officeDocument/2006/relationships/slideLayout" Target="../slideLayouts/slideLayout132.xml"/><Relationship Id="rId3" Type="http://schemas.openxmlformats.org/officeDocument/2006/relationships/slideLayout" Target="../slideLayouts/slideLayout117.xml"/><Relationship Id="rId21" Type="http://schemas.openxmlformats.org/officeDocument/2006/relationships/image" Target="../media/image1.png"/><Relationship Id="rId7" Type="http://schemas.openxmlformats.org/officeDocument/2006/relationships/slideLayout" Target="../slideLayouts/slideLayout121.xml"/><Relationship Id="rId12" Type="http://schemas.openxmlformats.org/officeDocument/2006/relationships/slideLayout" Target="../slideLayouts/slideLayout126.xml"/><Relationship Id="rId17" Type="http://schemas.openxmlformats.org/officeDocument/2006/relationships/slideLayout" Target="../slideLayouts/slideLayout131.xml"/><Relationship Id="rId2" Type="http://schemas.openxmlformats.org/officeDocument/2006/relationships/slideLayout" Target="../slideLayouts/slideLayout116.xml"/><Relationship Id="rId16" Type="http://schemas.openxmlformats.org/officeDocument/2006/relationships/slideLayout" Target="../slideLayouts/slideLayout130.xml"/><Relationship Id="rId20" Type="http://schemas.openxmlformats.org/officeDocument/2006/relationships/theme" Target="../theme/theme7.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5" Type="http://schemas.openxmlformats.org/officeDocument/2006/relationships/slideLayout" Target="../slideLayouts/slideLayout129.xml"/><Relationship Id="rId10" Type="http://schemas.openxmlformats.org/officeDocument/2006/relationships/slideLayout" Target="../slideLayouts/slideLayout124.xml"/><Relationship Id="rId19" Type="http://schemas.openxmlformats.org/officeDocument/2006/relationships/slideLayout" Target="../slideLayouts/slideLayout133.xml"/><Relationship Id="rId4" Type="http://schemas.openxmlformats.org/officeDocument/2006/relationships/slideLayout" Target="../slideLayouts/slideLayout118.xml"/><Relationship Id="rId9" Type="http://schemas.openxmlformats.org/officeDocument/2006/relationships/slideLayout" Target="../slideLayouts/slideLayout123.xml"/><Relationship Id="rId14" Type="http://schemas.openxmlformats.org/officeDocument/2006/relationships/slideLayout" Target="../slideLayouts/slideLayout12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41.xml"/><Relationship Id="rId13" Type="http://schemas.openxmlformats.org/officeDocument/2006/relationships/slideLayout" Target="../slideLayouts/slideLayout146.xml"/><Relationship Id="rId18" Type="http://schemas.openxmlformats.org/officeDocument/2006/relationships/slideLayout" Target="../slideLayouts/slideLayout151.xml"/><Relationship Id="rId3" Type="http://schemas.openxmlformats.org/officeDocument/2006/relationships/slideLayout" Target="../slideLayouts/slideLayout136.xml"/><Relationship Id="rId21" Type="http://schemas.openxmlformats.org/officeDocument/2006/relationships/image" Target="../media/image1.png"/><Relationship Id="rId7" Type="http://schemas.openxmlformats.org/officeDocument/2006/relationships/slideLayout" Target="../slideLayouts/slideLayout140.xml"/><Relationship Id="rId12" Type="http://schemas.openxmlformats.org/officeDocument/2006/relationships/slideLayout" Target="../slideLayouts/slideLayout145.xml"/><Relationship Id="rId17" Type="http://schemas.openxmlformats.org/officeDocument/2006/relationships/slideLayout" Target="../slideLayouts/slideLayout150.xml"/><Relationship Id="rId2" Type="http://schemas.openxmlformats.org/officeDocument/2006/relationships/slideLayout" Target="../slideLayouts/slideLayout135.xml"/><Relationship Id="rId16" Type="http://schemas.openxmlformats.org/officeDocument/2006/relationships/slideLayout" Target="../slideLayouts/slideLayout149.xml"/><Relationship Id="rId20" Type="http://schemas.openxmlformats.org/officeDocument/2006/relationships/theme" Target="../theme/theme8.xml"/><Relationship Id="rId1" Type="http://schemas.openxmlformats.org/officeDocument/2006/relationships/slideLayout" Target="../slideLayouts/slideLayout134.xml"/><Relationship Id="rId6" Type="http://schemas.openxmlformats.org/officeDocument/2006/relationships/slideLayout" Target="../slideLayouts/slideLayout139.xml"/><Relationship Id="rId11" Type="http://schemas.openxmlformats.org/officeDocument/2006/relationships/slideLayout" Target="../slideLayouts/slideLayout144.xml"/><Relationship Id="rId5" Type="http://schemas.openxmlformats.org/officeDocument/2006/relationships/slideLayout" Target="../slideLayouts/slideLayout138.xml"/><Relationship Id="rId15" Type="http://schemas.openxmlformats.org/officeDocument/2006/relationships/slideLayout" Target="../slideLayouts/slideLayout148.xml"/><Relationship Id="rId10" Type="http://schemas.openxmlformats.org/officeDocument/2006/relationships/slideLayout" Target="../slideLayouts/slideLayout143.xml"/><Relationship Id="rId19" Type="http://schemas.openxmlformats.org/officeDocument/2006/relationships/slideLayout" Target="../slideLayouts/slideLayout152.xml"/><Relationship Id="rId4" Type="http://schemas.openxmlformats.org/officeDocument/2006/relationships/slideLayout" Target="../slideLayouts/slideLayout137.xml"/><Relationship Id="rId9" Type="http://schemas.openxmlformats.org/officeDocument/2006/relationships/slideLayout" Target="../slideLayouts/slideLayout142.xml"/><Relationship Id="rId14" Type="http://schemas.openxmlformats.org/officeDocument/2006/relationships/slideLayout" Target="../slideLayouts/slideLayout1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2" name="Platshållare för bildnummer 1">
            <a:extLst>
              <a:ext uri="{FF2B5EF4-FFF2-40B4-BE49-F238E27FC236}">
                <a16:creationId xmlns:a16="http://schemas.microsoft.com/office/drawing/2014/main" id="{048D0267-35CA-45BC-A225-E420D66A8569}"/>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886967930"/>
      </p:ext>
    </p:extLst>
  </p:cSld>
  <p:clrMap bg1="lt1" tx1="dk1" bg2="lt2" tx2="dk2" accent1="accent1" accent2="accent2" accent3="accent3" accent4="accent4" accent5="accent5" accent6="accent6" hlink="hlink" folHlink="folHlink"/>
  <p:sldLayoutIdLst>
    <p:sldLayoutId id="2147484044" r:id="rId1"/>
    <p:sldLayoutId id="2147484529" r:id="rId2"/>
    <p:sldLayoutId id="2147484530" r:id="rId3"/>
    <p:sldLayoutId id="2147484531" r:id="rId4"/>
    <p:sldLayoutId id="2147484532" r:id="rId5"/>
    <p:sldLayoutId id="2147484533" r:id="rId6"/>
    <p:sldLayoutId id="2147484534" r:id="rId7"/>
    <p:sldLayoutId id="2147484535" r:id="rId8"/>
    <p:sldLayoutId id="2147484627" r:id="rId9"/>
    <p:sldLayoutId id="2147484625" r:id="rId10"/>
    <p:sldLayoutId id="2147484536" r:id="rId11"/>
    <p:sldLayoutId id="2147484537" r:id="rId12"/>
    <p:sldLayoutId id="2147484538" r:id="rId13"/>
    <p:sldLayoutId id="2147484539" r:id="rId14"/>
    <p:sldLayoutId id="2147484626" r:id="rId15"/>
    <p:sldLayoutId id="2147484540" r:id="rId16"/>
    <p:sldLayoutId id="2147484408" r:id="rId17"/>
    <p:sldLayoutId id="2147484409" r:id="rId18"/>
    <p:sldLayoutId id="2147484043"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userDrawn="1">
          <p15:clr>
            <a:srgbClr val="F26B43"/>
          </p15:clr>
        </p15:guide>
        <p15:guide id="9" orient="horz" pos="255" userDrawn="1">
          <p15:clr>
            <a:srgbClr val="F26B43"/>
          </p15:clr>
        </p15:guide>
        <p15:guide id="10" pos="257" userDrawn="1">
          <p15:clr>
            <a:srgbClr val="F26B43"/>
          </p15:clr>
        </p15:guide>
        <p15:guide id="11" pos="7423" userDrawn="1">
          <p15:clr>
            <a:srgbClr val="F26B43"/>
          </p15:clr>
        </p15:guide>
        <p15:guide id="12" orient="horz" pos="4156" userDrawn="1">
          <p15:clr>
            <a:srgbClr val="F26B43"/>
          </p15:clr>
        </p15:guide>
        <p15:guide id="14" orient="horz" pos="1095" userDrawn="1">
          <p15:clr>
            <a:srgbClr val="F26B43"/>
          </p15:clr>
        </p15:guide>
        <p15:guide id="15" orient="horz" pos="550" userDrawn="1">
          <p15:clr>
            <a:srgbClr val="F26B43"/>
          </p15:clr>
        </p15:guide>
        <p15:guide id="16" orient="horz" pos="3725" userDrawn="1">
          <p15:clr>
            <a:srgbClr val="F26B43"/>
          </p15:clr>
        </p15:guide>
        <p15:guide id="17"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8" name="textruta 7">
            <a:extLst>
              <a:ext uri="{FF2B5EF4-FFF2-40B4-BE49-F238E27FC236}">
                <a16:creationId xmlns:a16="http://schemas.microsoft.com/office/drawing/2014/main" id="{CAEB2E3D-92F2-44E1-BB5F-C8FAE387A996}"/>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Platshållare för bildnummer 1">
            <a:extLst>
              <a:ext uri="{FF2B5EF4-FFF2-40B4-BE49-F238E27FC236}">
                <a16:creationId xmlns:a16="http://schemas.microsoft.com/office/drawing/2014/main" id="{49735908-7AA6-42A8-8D13-0A0800940836}"/>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4089848896"/>
      </p:ext>
    </p:extLst>
  </p:cSld>
  <p:clrMap bg1="lt1" tx1="dk1" bg2="lt2" tx2="dk2" accent1="accent1" accent2="accent2" accent3="accent3" accent4="accent4" accent5="accent5" accent6="accent6" hlink="hlink" folHlink="folHlink"/>
  <p:sldLayoutIdLst>
    <p:sldLayoutId id="2147484411" r:id="rId1"/>
    <p:sldLayoutId id="2147484541" r:id="rId2"/>
    <p:sldLayoutId id="2147484542" r:id="rId3"/>
    <p:sldLayoutId id="2147484543" r:id="rId4"/>
    <p:sldLayoutId id="2147484544" r:id="rId5"/>
    <p:sldLayoutId id="2147484635" r:id="rId6"/>
    <p:sldLayoutId id="2147484636" r:id="rId7"/>
    <p:sldLayoutId id="2147484637" r:id="rId8"/>
    <p:sldLayoutId id="2147484638" r:id="rId9"/>
    <p:sldLayoutId id="2147484639" r:id="rId10"/>
    <p:sldLayoutId id="2147484548" r:id="rId11"/>
    <p:sldLayoutId id="2147484549" r:id="rId12"/>
    <p:sldLayoutId id="2147484550" r:id="rId13"/>
    <p:sldLayoutId id="2147484551" r:id="rId14"/>
    <p:sldLayoutId id="2147484628" r:id="rId15"/>
    <p:sldLayoutId id="2147484552" r:id="rId16"/>
    <p:sldLayoutId id="2147484424" r:id="rId17"/>
    <p:sldLayoutId id="2147484425" r:id="rId18"/>
    <p:sldLayoutId id="2147484426"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16FC2686-3742-4CA7-96AE-CD7BBA1A90F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2A7AAA3E-885B-47E9-ACBA-A0293FCE587E}"/>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1523591297"/>
      </p:ext>
    </p:extLst>
  </p:cSld>
  <p:clrMap bg1="lt1" tx1="dk1" bg2="lt2" tx2="dk2" accent1="accent1" accent2="accent2" accent3="accent3" accent4="accent4" accent5="accent5" accent6="accent6" hlink="hlink" folHlink="folHlink"/>
  <p:sldLayoutIdLst>
    <p:sldLayoutId id="2147484428" r:id="rId1"/>
    <p:sldLayoutId id="2147484553" r:id="rId2"/>
    <p:sldLayoutId id="2147484554" r:id="rId3"/>
    <p:sldLayoutId id="2147484555" r:id="rId4"/>
    <p:sldLayoutId id="2147484556" r:id="rId5"/>
    <p:sldLayoutId id="2147484640" r:id="rId6"/>
    <p:sldLayoutId id="2147484641" r:id="rId7"/>
    <p:sldLayoutId id="2147484642" r:id="rId8"/>
    <p:sldLayoutId id="2147484643" r:id="rId9"/>
    <p:sldLayoutId id="2147484644" r:id="rId10"/>
    <p:sldLayoutId id="2147484560" r:id="rId11"/>
    <p:sldLayoutId id="2147484561" r:id="rId12"/>
    <p:sldLayoutId id="2147484562" r:id="rId13"/>
    <p:sldLayoutId id="2147484563" r:id="rId14"/>
    <p:sldLayoutId id="2147484629" r:id="rId15"/>
    <p:sldLayoutId id="2147484564" r:id="rId16"/>
    <p:sldLayoutId id="2147484441" r:id="rId17"/>
    <p:sldLayoutId id="2147484442" r:id="rId18"/>
    <p:sldLayoutId id="2147484443"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7DFF76B2-A88A-470E-B646-73BDC425A6E8}"/>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4D8D5E03-09FD-47B8-83A3-7C8B23D877BF}"/>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1096936714"/>
      </p:ext>
    </p:extLst>
  </p:cSld>
  <p:clrMap bg1="lt1" tx1="dk1" bg2="lt2" tx2="dk2" accent1="accent1" accent2="accent2" accent3="accent3" accent4="accent4" accent5="accent5" accent6="accent6" hlink="hlink" folHlink="folHlink"/>
  <p:sldLayoutIdLst>
    <p:sldLayoutId id="2147484445" r:id="rId1"/>
    <p:sldLayoutId id="2147484565" r:id="rId2"/>
    <p:sldLayoutId id="2147484566" r:id="rId3"/>
    <p:sldLayoutId id="2147484567" r:id="rId4"/>
    <p:sldLayoutId id="2147484568" r:id="rId5"/>
    <p:sldLayoutId id="2147484645" r:id="rId6"/>
    <p:sldLayoutId id="2147484646" r:id="rId7"/>
    <p:sldLayoutId id="2147484647" r:id="rId8"/>
    <p:sldLayoutId id="2147484648" r:id="rId9"/>
    <p:sldLayoutId id="2147484649" r:id="rId10"/>
    <p:sldLayoutId id="2147484572" r:id="rId11"/>
    <p:sldLayoutId id="2147484573" r:id="rId12"/>
    <p:sldLayoutId id="2147484574" r:id="rId13"/>
    <p:sldLayoutId id="2147484575" r:id="rId14"/>
    <p:sldLayoutId id="2147484630" r:id="rId15"/>
    <p:sldLayoutId id="2147484576" r:id="rId16"/>
    <p:sldLayoutId id="2147484458" r:id="rId17"/>
    <p:sldLayoutId id="2147484459" r:id="rId18"/>
    <p:sldLayoutId id="2147484460"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F4542BD5-103E-4DB5-88FB-E05DB9624044}"/>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ACAA70FC-8994-456B-8FC6-D537F840626C}"/>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39459540"/>
      </p:ext>
    </p:extLst>
  </p:cSld>
  <p:clrMap bg1="lt1" tx1="dk1" bg2="lt2" tx2="dk2" accent1="accent1" accent2="accent2" accent3="accent3" accent4="accent4" accent5="accent5" accent6="accent6" hlink="hlink" folHlink="folHlink"/>
  <p:sldLayoutIdLst>
    <p:sldLayoutId id="2147484462" r:id="rId1"/>
    <p:sldLayoutId id="2147484577" r:id="rId2"/>
    <p:sldLayoutId id="2147484578" r:id="rId3"/>
    <p:sldLayoutId id="2147484579" r:id="rId4"/>
    <p:sldLayoutId id="2147484580" r:id="rId5"/>
    <p:sldLayoutId id="2147484650" r:id="rId6"/>
    <p:sldLayoutId id="2147484651" r:id="rId7"/>
    <p:sldLayoutId id="2147484652" r:id="rId8"/>
    <p:sldLayoutId id="2147484653" r:id="rId9"/>
    <p:sldLayoutId id="2147484654" r:id="rId10"/>
    <p:sldLayoutId id="2147484584" r:id="rId11"/>
    <p:sldLayoutId id="2147484585" r:id="rId12"/>
    <p:sldLayoutId id="2147484586" r:id="rId13"/>
    <p:sldLayoutId id="2147484587" r:id="rId14"/>
    <p:sldLayoutId id="2147484631" r:id="rId15"/>
    <p:sldLayoutId id="2147484588" r:id="rId16"/>
    <p:sldLayoutId id="2147484475" r:id="rId17"/>
    <p:sldLayoutId id="2147484476" r:id="rId18"/>
    <p:sldLayoutId id="2147484477"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BA98ADB3-7E4F-4041-B143-C1933A3E0DE3}"/>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3F2844B7-CEF6-4069-B35D-9858A8789980}"/>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3757771119"/>
      </p:ext>
    </p:extLst>
  </p:cSld>
  <p:clrMap bg1="lt1" tx1="dk1" bg2="lt2" tx2="dk2" accent1="accent1" accent2="accent2" accent3="accent3" accent4="accent4" accent5="accent5" accent6="accent6" hlink="hlink" folHlink="folHlink"/>
  <p:sldLayoutIdLst>
    <p:sldLayoutId id="2147484479" r:id="rId1"/>
    <p:sldLayoutId id="2147484589" r:id="rId2"/>
    <p:sldLayoutId id="2147484590" r:id="rId3"/>
    <p:sldLayoutId id="2147484591" r:id="rId4"/>
    <p:sldLayoutId id="2147484592" r:id="rId5"/>
    <p:sldLayoutId id="2147484655" r:id="rId6"/>
    <p:sldLayoutId id="2147484656" r:id="rId7"/>
    <p:sldLayoutId id="2147484657" r:id="rId8"/>
    <p:sldLayoutId id="2147484658" r:id="rId9"/>
    <p:sldLayoutId id="2147484659" r:id="rId10"/>
    <p:sldLayoutId id="2147484596" r:id="rId11"/>
    <p:sldLayoutId id="2147484597" r:id="rId12"/>
    <p:sldLayoutId id="2147484598" r:id="rId13"/>
    <p:sldLayoutId id="2147484599" r:id="rId14"/>
    <p:sldLayoutId id="2147484632" r:id="rId15"/>
    <p:sldLayoutId id="2147484600" r:id="rId16"/>
    <p:sldLayoutId id="2147484492" r:id="rId17"/>
    <p:sldLayoutId id="2147484493" r:id="rId18"/>
    <p:sldLayoutId id="2147484494"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C30862AA-79CD-47D7-A508-195920CF797F}"/>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solidFill>
              </a:rPr>
              <a:t>Hållbar stad – öppen för världen</a:t>
            </a:r>
          </a:p>
        </p:txBody>
      </p:sp>
      <p:sp>
        <p:nvSpPr>
          <p:cNvPr id="10" name="Platshållare för bildnummer 1">
            <a:extLst>
              <a:ext uri="{FF2B5EF4-FFF2-40B4-BE49-F238E27FC236}">
                <a16:creationId xmlns:a16="http://schemas.microsoft.com/office/drawing/2014/main" id="{0B5FE696-6F97-4D3C-86EA-DA1B9AC17F4B}"/>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198833470"/>
      </p:ext>
    </p:extLst>
  </p:cSld>
  <p:clrMap bg1="lt1" tx1="dk1" bg2="lt2" tx2="dk2" accent1="accent1" accent2="accent2" accent3="accent3" accent4="accent4" accent5="accent5" accent6="accent6" hlink="hlink" folHlink="folHlink"/>
  <p:sldLayoutIdLst>
    <p:sldLayoutId id="2147484496" r:id="rId1"/>
    <p:sldLayoutId id="2147484601" r:id="rId2"/>
    <p:sldLayoutId id="2147484602" r:id="rId3"/>
    <p:sldLayoutId id="2147484603" r:id="rId4"/>
    <p:sldLayoutId id="2147484604" r:id="rId5"/>
    <p:sldLayoutId id="2147484660" r:id="rId6"/>
    <p:sldLayoutId id="2147484661" r:id="rId7"/>
    <p:sldLayoutId id="2147484662" r:id="rId8"/>
    <p:sldLayoutId id="2147484663" r:id="rId9"/>
    <p:sldLayoutId id="2147484664" r:id="rId10"/>
    <p:sldLayoutId id="2147484608" r:id="rId11"/>
    <p:sldLayoutId id="2147484609" r:id="rId12"/>
    <p:sldLayoutId id="2147484610" r:id="rId13"/>
    <p:sldLayoutId id="2147484611" r:id="rId14"/>
    <p:sldLayoutId id="2147484633" r:id="rId15"/>
    <p:sldLayoutId id="2147484612" r:id="rId16"/>
    <p:sldLayoutId id="2147484509" r:id="rId17"/>
    <p:sldLayoutId id="2147484510" r:id="rId18"/>
    <p:sldLayoutId id="2147484511"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latshållare för rubrik 1">
            <a:extLst>
              <a:ext uri="{FF2B5EF4-FFF2-40B4-BE49-F238E27FC236}">
                <a16:creationId xmlns:a16="http://schemas.microsoft.com/office/drawing/2014/main" id="{0F91ECD4-9258-45E0-83DE-D200F507C8B7}"/>
              </a:ext>
            </a:extLst>
          </p:cNvPr>
          <p:cNvSpPr>
            <a:spLocks noGrp="1"/>
          </p:cNvSpPr>
          <p:nvPr>
            <p:ph type="title"/>
          </p:nvPr>
        </p:nvSpPr>
        <p:spPr>
          <a:xfrm>
            <a:off x="407988" y="404813"/>
            <a:ext cx="9170279" cy="736959"/>
          </a:xfrm>
          <a:prstGeom prst="rect">
            <a:avLst/>
          </a:prstGeom>
        </p:spPr>
        <p:txBody>
          <a:bodyPr vert="horz" lIns="0" tIns="45720" rIns="0" bIns="45720" rtlCol="0" anchor="ctr">
            <a:normAutofit/>
          </a:bodyPr>
          <a:lstStyle/>
          <a:p>
            <a:r>
              <a:rPr lang="sv-SE"/>
              <a:t>Klicka här för att ändra format</a:t>
            </a:r>
          </a:p>
        </p:txBody>
      </p:sp>
      <p:sp>
        <p:nvSpPr>
          <p:cNvPr id="3" name="Text Placeholder 2"/>
          <p:cNvSpPr>
            <a:spLocks noGrp="1"/>
          </p:cNvSpPr>
          <p:nvPr>
            <p:ph type="body" idx="1"/>
          </p:nvPr>
        </p:nvSpPr>
        <p:spPr>
          <a:xfrm>
            <a:off x="1056000" y="1744652"/>
            <a:ext cx="10080000" cy="4168785"/>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pic>
        <p:nvPicPr>
          <p:cNvPr id="9" name="Bildobjekt 8" descr="Logo" title="Logo">
            <a:extLst>
              <a:ext uri="{FF2B5EF4-FFF2-40B4-BE49-F238E27FC236}">
                <a16:creationId xmlns:a16="http://schemas.microsoft.com/office/drawing/2014/main" id="{E827BE2D-9929-4BFA-9192-B82AEC788915}"/>
              </a:ext>
            </a:extLst>
          </p:cNvPr>
          <p:cNvPicPr>
            <a:picLocks noChangeAspect="1"/>
          </p:cNvPicPr>
          <p:nvPr userDrawn="1"/>
        </p:nvPicPr>
        <p:blipFill>
          <a:blip r:embed="rId21"/>
          <a:stretch>
            <a:fillRect/>
          </a:stretch>
        </p:blipFill>
        <p:spPr>
          <a:xfrm>
            <a:off x="10297795" y="401983"/>
            <a:ext cx="1481456" cy="499915"/>
          </a:xfrm>
          <a:prstGeom prst="rect">
            <a:avLst/>
          </a:prstGeom>
        </p:spPr>
      </p:pic>
      <p:sp>
        <p:nvSpPr>
          <p:cNvPr id="7" name="textruta 6">
            <a:extLst>
              <a:ext uri="{FF2B5EF4-FFF2-40B4-BE49-F238E27FC236}">
                <a16:creationId xmlns:a16="http://schemas.microsoft.com/office/drawing/2014/main" id="{06A2100A-00F3-4208-962E-587779F2E0C0}"/>
              </a:ext>
            </a:extLst>
          </p:cNvPr>
          <p:cNvSpPr txBox="1"/>
          <p:nvPr userDrawn="1"/>
        </p:nvSpPr>
        <p:spPr>
          <a:xfrm>
            <a:off x="407988" y="6454562"/>
            <a:ext cx="8640000" cy="144000"/>
          </a:xfrm>
          <a:prstGeom prst="rect">
            <a:avLst/>
          </a:prstGeom>
          <a:noFill/>
        </p:spPr>
        <p:txBody>
          <a:bodyPr wrap="square" lIns="0" tIns="0" rIns="0" bIns="0" rtlCol="0" anchor="ctr" anchorCtr="0">
            <a:noAutofit/>
          </a:bodyPr>
          <a:lstStyle/>
          <a:p>
            <a:r>
              <a:rPr lang="sv-SE" sz="1100">
                <a:solidFill>
                  <a:schemeClr val="tx1">
                    <a:lumMod val="95000"/>
                    <a:lumOff val="5000"/>
                  </a:schemeClr>
                </a:solidFill>
              </a:rPr>
              <a:t>Hållbar stad – öppen för världen</a:t>
            </a:r>
          </a:p>
        </p:txBody>
      </p:sp>
      <p:sp>
        <p:nvSpPr>
          <p:cNvPr id="10" name="Platshållare för bildnummer 1">
            <a:extLst>
              <a:ext uri="{FF2B5EF4-FFF2-40B4-BE49-F238E27FC236}">
                <a16:creationId xmlns:a16="http://schemas.microsoft.com/office/drawing/2014/main" id="{F508861A-5DB9-448E-9A9B-FD5CEF06B171}"/>
              </a:ext>
            </a:extLst>
          </p:cNvPr>
          <p:cNvSpPr>
            <a:spLocks noGrp="1"/>
          </p:cNvSpPr>
          <p:nvPr>
            <p:ph type="sldNum" sz="quarter" idx="4"/>
          </p:nvPr>
        </p:nvSpPr>
        <p:spPr>
          <a:xfrm>
            <a:off x="11136000" y="6453187"/>
            <a:ext cx="643250" cy="144463"/>
          </a:xfrm>
          <a:prstGeom prst="rect">
            <a:avLst/>
          </a:prstGeom>
        </p:spPr>
        <p:txBody>
          <a:bodyPr vert="horz" lIns="0" tIns="180000" rIns="0" bIns="0" rtlCol="0" anchor="b" anchorCtr="0"/>
          <a:lstStyle>
            <a:lvl1pPr algn="r">
              <a:defRPr sz="1000" b="1">
                <a:solidFill>
                  <a:schemeClr val="tx1">
                    <a:lumMod val="95000"/>
                    <a:lumOff val="5000"/>
                  </a:schemeClr>
                </a:solidFill>
              </a:defRPr>
            </a:lvl1pPr>
          </a:lstStyle>
          <a:p>
            <a:fld id="{59C8BBA8-F427-4879-AAC6-186856FF899B}" type="slidenum">
              <a:rPr lang="sv-SE" smtClean="0"/>
              <a:pPr/>
              <a:t>‹#›</a:t>
            </a:fld>
            <a:endParaRPr lang="sv-SE"/>
          </a:p>
        </p:txBody>
      </p:sp>
    </p:spTree>
    <p:extLst>
      <p:ext uri="{BB962C8B-B14F-4D97-AF65-F5344CB8AC3E}">
        <p14:creationId xmlns:p14="http://schemas.microsoft.com/office/powerpoint/2010/main" val="1082768213"/>
      </p:ext>
    </p:extLst>
  </p:cSld>
  <p:clrMap bg1="lt1" tx1="dk1" bg2="lt2" tx2="dk2" accent1="accent1" accent2="accent2" accent3="accent3" accent4="accent4" accent5="accent5" accent6="accent6" hlink="hlink" folHlink="folHlink"/>
  <p:sldLayoutIdLst>
    <p:sldLayoutId id="2147484513" r:id="rId1"/>
    <p:sldLayoutId id="2147484613" r:id="rId2"/>
    <p:sldLayoutId id="2147484614" r:id="rId3"/>
    <p:sldLayoutId id="2147484615" r:id="rId4"/>
    <p:sldLayoutId id="2147484616" r:id="rId5"/>
    <p:sldLayoutId id="2147484665" r:id="rId6"/>
    <p:sldLayoutId id="2147484666" r:id="rId7"/>
    <p:sldLayoutId id="2147484667" r:id="rId8"/>
    <p:sldLayoutId id="2147484668" r:id="rId9"/>
    <p:sldLayoutId id="2147484669" r:id="rId10"/>
    <p:sldLayoutId id="2147484620" r:id="rId11"/>
    <p:sldLayoutId id="2147484621" r:id="rId12"/>
    <p:sldLayoutId id="2147484622" r:id="rId13"/>
    <p:sldLayoutId id="2147484623" r:id="rId14"/>
    <p:sldLayoutId id="2147484634" r:id="rId15"/>
    <p:sldLayoutId id="2147484624" r:id="rId16"/>
    <p:sldLayoutId id="2147484526" r:id="rId17"/>
    <p:sldLayoutId id="2147484527" r:id="rId18"/>
    <p:sldLayoutId id="2147484528" r:id="rId19"/>
  </p:sldLayoutIdLst>
  <p:hf sldNum="0" hdr="0" ftr="0" dt="0"/>
  <p:txStyles>
    <p:titleStyle>
      <a:lvl1pPr algn="l" defTabSz="914332" rtl="0" eaLnBrk="1" latinLnBrk="0" hangingPunct="1">
        <a:lnSpc>
          <a:spcPct val="90000"/>
        </a:lnSpc>
        <a:spcBef>
          <a:spcPct val="0"/>
        </a:spcBef>
        <a:buNone/>
        <a:defRPr sz="3000" b="1" kern="0" spc="0" baseline="0">
          <a:solidFill>
            <a:schemeClr val="tx1"/>
          </a:solidFill>
          <a:latin typeface="+mj-lt"/>
          <a:ea typeface="+mj-ea"/>
          <a:cs typeface="+mj-cs"/>
        </a:defRPr>
      </a:lvl1pPr>
    </p:titleStyle>
    <p:body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pos="3840">
          <p15:clr>
            <a:srgbClr val="F26B43"/>
          </p15:clr>
        </p15:guide>
        <p15:guide id="9" orient="horz" pos="255">
          <p15:clr>
            <a:srgbClr val="F26B43"/>
          </p15:clr>
        </p15:guide>
        <p15:guide id="10" pos="257">
          <p15:clr>
            <a:srgbClr val="F26B43"/>
          </p15:clr>
        </p15:guide>
        <p15:guide id="11" pos="7423">
          <p15:clr>
            <a:srgbClr val="F26B43"/>
          </p15:clr>
        </p15:guide>
        <p15:guide id="12" orient="horz" pos="4156">
          <p15:clr>
            <a:srgbClr val="F26B43"/>
          </p15:clr>
        </p15:guide>
        <p15:guide id="14" orient="horz" pos="1095">
          <p15:clr>
            <a:srgbClr val="F26B43"/>
          </p15:clr>
        </p15:guide>
        <p15:guide id="15" orient="horz" pos="550">
          <p15:clr>
            <a:srgbClr val="F26B43"/>
          </p15:clr>
        </p15:guide>
        <p15:guide id="16" orient="horz" pos="3725">
          <p15:clr>
            <a:srgbClr val="F26B43"/>
          </p15:clr>
        </p15:guide>
        <p15:guide id="17" orient="horz" pos="4065">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20628-F32D-4B59-82A3-068B459839A7}"/>
              </a:ext>
            </a:extLst>
          </p:cNvPr>
          <p:cNvSpPr>
            <a:spLocks noGrp="1"/>
          </p:cNvSpPr>
          <p:nvPr>
            <p:ph type="ctrTitle"/>
          </p:nvPr>
        </p:nvSpPr>
        <p:spPr>
          <a:xfrm>
            <a:off x="1622612" y="2626153"/>
            <a:ext cx="9143999" cy="1349829"/>
          </a:xfrm>
        </p:spPr>
        <p:txBody>
          <a:bodyPr/>
          <a:lstStyle/>
          <a:p>
            <a:r>
              <a:rPr lang="sv-SE" dirty="0"/>
              <a:t>Hur ska jag använda min mobil?</a:t>
            </a:r>
          </a:p>
        </p:txBody>
      </p:sp>
      <p:sp>
        <p:nvSpPr>
          <p:cNvPr id="3" name="Platshållare för text 2">
            <a:extLst>
              <a:ext uri="{FF2B5EF4-FFF2-40B4-BE49-F238E27FC236}">
                <a16:creationId xmlns:a16="http://schemas.microsoft.com/office/drawing/2014/main" id="{27097D5D-E399-4255-9468-0116A1B0B0E1}"/>
              </a:ext>
            </a:extLst>
          </p:cNvPr>
          <p:cNvSpPr>
            <a:spLocks noGrp="1"/>
          </p:cNvSpPr>
          <p:nvPr>
            <p:ph type="body" sz="quarter" idx="10"/>
          </p:nvPr>
        </p:nvSpPr>
        <p:spPr/>
        <p:txBody>
          <a:bodyPr/>
          <a:lstStyle/>
          <a:p>
            <a:r>
              <a:rPr lang="sv-SE"/>
              <a:t>Vård- och omsorgstelefon för avdelning hälso- och sjukvård</a:t>
            </a:r>
          </a:p>
        </p:txBody>
      </p:sp>
      <p:sp>
        <p:nvSpPr>
          <p:cNvPr id="4" name="Platshållare för text 3">
            <a:extLst>
              <a:ext uri="{FF2B5EF4-FFF2-40B4-BE49-F238E27FC236}">
                <a16:creationId xmlns:a16="http://schemas.microsoft.com/office/drawing/2014/main" id="{67432880-EABA-4426-91B8-2D839C20B2ED}"/>
              </a:ext>
            </a:extLst>
          </p:cNvPr>
          <p:cNvSpPr>
            <a:spLocks noGrp="1"/>
          </p:cNvSpPr>
          <p:nvPr>
            <p:ph type="body" sz="quarter" idx="11"/>
          </p:nvPr>
        </p:nvSpPr>
        <p:spPr/>
        <p:txBody>
          <a:bodyPr/>
          <a:lstStyle/>
          <a:p>
            <a:r>
              <a:rPr lang="sv-SE"/>
              <a:t>Evelina Ulveson,</a:t>
            </a:r>
          </a:p>
          <a:p>
            <a:r>
              <a:rPr lang="sv-SE"/>
              <a:t>kvalitetsutvecklare digitalisering och IT, avdelning hälso- och sjukvård</a:t>
            </a:r>
          </a:p>
        </p:txBody>
      </p:sp>
    </p:spTree>
    <p:extLst>
      <p:ext uri="{BB962C8B-B14F-4D97-AF65-F5344CB8AC3E}">
        <p14:creationId xmlns:p14="http://schemas.microsoft.com/office/powerpoint/2010/main" val="357878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28906B-5C37-9850-87E1-A24F12D92A68}"/>
              </a:ext>
            </a:extLst>
          </p:cNvPr>
          <p:cNvSpPr>
            <a:spLocks noGrp="1"/>
          </p:cNvSpPr>
          <p:nvPr>
            <p:ph type="title"/>
          </p:nvPr>
        </p:nvSpPr>
        <p:spPr>
          <a:xfrm>
            <a:off x="407988" y="404813"/>
            <a:ext cx="9170279" cy="736959"/>
          </a:xfrm>
        </p:spPr>
        <p:txBody>
          <a:bodyPr anchor="ctr">
            <a:normAutofit/>
          </a:bodyPr>
          <a:lstStyle/>
          <a:p>
            <a:r>
              <a:rPr lang="sv-SE"/>
              <a:t>Det här får du göra</a:t>
            </a:r>
          </a:p>
        </p:txBody>
      </p:sp>
      <p:sp>
        <p:nvSpPr>
          <p:cNvPr id="3" name="Platshållare för innehåll 2">
            <a:extLst>
              <a:ext uri="{FF2B5EF4-FFF2-40B4-BE49-F238E27FC236}">
                <a16:creationId xmlns:a16="http://schemas.microsoft.com/office/drawing/2014/main" id="{519FC9D0-981B-A4F5-6FB6-DDB48502457E}"/>
              </a:ext>
            </a:extLst>
          </p:cNvPr>
          <p:cNvSpPr>
            <a:spLocks noGrp="1"/>
          </p:cNvSpPr>
          <p:nvPr>
            <p:ph sz="half" idx="10"/>
          </p:nvPr>
        </p:nvSpPr>
        <p:spPr>
          <a:xfrm>
            <a:off x="417075" y="1736728"/>
            <a:ext cx="6608193" cy="4194629"/>
          </a:xfrm>
        </p:spPr>
        <p:txBody>
          <a:bodyPr vert="horz" lIns="0" tIns="0" rIns="0" bIns="0" rtlCol="0" anchor="t">
            <a:normAutofit/>
          </a:bodyPr>
          <a:lstStyle/>
          <a:p>
            <a:pPr marL="229870" indent="-229870"/>
            <a:r>
              <a:rPr lang="sv-SE" sz="1800" b="1"/>
              <a:t>Använda telefonen i ditt yrkesutövande</a:t>
            </a:r>
            <a:r>
              <a:rPr lang="sv-SE" sz="1800"/>
              <a:t>, </a:t>
            </a:r>
            <a:r>
              <a:rPr lang="sv-SE" sz="1800" err="1"/>
              <a:t>t.ex</a:t>
            </a:r>
            <a:r>
              <a:rPr lang="sv-SE" sz="1800"/>
              <a:t>:</a:t>
            </a:r>
            <a:endParaRPr lang="sv-SE"/>
          </a:p>
          <a:p>
            <a:pPr marL="456565" lvl="1" indent="-229870"/>
            <a:r>
              <a:rPr lang="sv-SE" sz="1800"/>
              <a:t>Kontakta patient/anhörig/medarbetare/annan vårdgivare genom att ringa/maila/</a:t>
            </a:r>
            <a:r>
              <a:rPr lang="sv-SE" sz="1800" err="1"/>
              <a:t>smsa</a:t>
            </a:r>
            <a:endParaRPr lang="sv-SE" sz="1800" err="1">
              <a:cs typeface="Arial"/>
            </a:endParaRPr>
          </a:p>
          <a:p>
            <a:pPr marL="456565" lvl="1" indent="-229870"/>
            <a:r>
              <a:rPr lang="sv-SE" sz="1800"/>
              <a:t>Använda </a:t>
            </a:r>
            <a:r>
              <a:rPr lang="sv-SE" sz="1800" err="1"/>
              <a:t>appar</a:t>
            </a:r>
            <a:r>
              <a:rPr lang="sv-SE" sz="1800"/>
              <a:t> som Reseplaneraren, Outlook, Teams eller PMO2GO (hämtade i </a:t>
            </a:r>
            <a:r>
              <a:rPr lang="sv-SE" sz="1800" err="1"/>
              <a:t>Huben</a:t>
            </a:r>
            <a:r>
              <a:rPr lang="sv-SE" sz="1800"/>
              <a:t>)</a:t>
            </a:r>
            <a:endParaRPr lang="sv-SE" sz="1800">
              <a:cs typeface="Arial"/>
            </a:endParaRPr>
          </a:p>
          <a:p>
            <a:pPr marL="456565" lvl="1" indent="-229870"/>
            <a:r>
              <a:rPr lang="sv-SE" sz="1800">
                <a:cs typeface="Arial"/>
              </a:rPr>
              <a:t>Använda ett jobb- </a:t>
            </a:r>
            <a:r>
              <a:rPr lang="sv-SE" sz="1800" err="1">
                <a:cs typeface="Arial"/>
              </a:rPr>
              <a:t>AppleID</a:t>
            </a:r>
            <a:r>
              <a:rPr lang="sv-SE" sz="1800">
                <a:cs typeface="Arial"/>
              </a:rPr>
              <a:t> kopplat till din </a:t>
            </a:r>
            <a:r>
              <a:rPr lang="sv-SE" sz="1800" err="1">
                <a:cs typeface="Arial"/>
              </a:rPr>
              <a:t>stadenmailadress</a:t>
            </a:r>
            <a:endParaRPr lang="sv-SE" sz="1800" err="1"/>
          </a:p>
          <a:p>
            <a:pPr marL="229870" indent="-229870"/>
            <a:r>
              <a:rPr lang="sv-SE" sz="1800" b="1"/>
              <a:t>Ringa ett kort samtal/</a:t>
            </a:r>
            <a:r>
              <a:rPr lang="sv-SE" sz="1800" b="1" err="1"/>
              <a:t>smsa</a:t>
            </a:r>
            <a:r>
              <a:rPr lang="sv-SE" sz="1800" b="1"/>
              <a:t> till någon i ditt privatliv </a:t>
            </a:r>
            <a:r>
              <a:rPr lang="sv-SE" sz="1800"/>
              <a:t>om du behöver bli nådd på arbetstelefonen vid nödsituationer.</a:t>
            </a:r>
            <a:endParaRPr lang="sv-SE" sz="1800">
              <a:cs typeface="Arial"/>
            </a:endParaRPr>
          </a:p>
        </p:txBody>
      </p:sp>
      <p:pic>
        <p:nvPicPr>
          <p:cNvPr id="7" name="Bild 6" descr="Bock med hel fyllning">
            <a:extLst>
              <a:ext uri="{FF2B5EF4-FFF2-40B4-BE49-F238E27FC236}">
                <a16:creationId xmlns:a16="http://schemas.microsoft.com/office/drawing/2014/main" id="{32FADAB8-E6FD-6CC4-B42C-ADEE1384DC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80621" y="1141772"/>
            <a:ext cx="3893866" cy="4412722"/>
          </a:xfrm>
          <a:prstGeom prst="rect">
            <a:avLst/>
          </a:prstGeom>
        </p:spPr>
      </p:pic>
    </p:spTree>
    <p:extLst>
      <p:ext uri="{BB962C8B-B14F-4D97-AF65-F5344CB8AC3E}">
        <p14:creationId xmlns:p14="http://schemas.microsoft.com/office/powerpoint/2010/main" val="358141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4A27A2-AD0E-076B-294D-31B262AA1D51}"/>
              </a:ext>
            </a:extLst>
          </p:cNvPr>
          <p:cNvSpPr>
            <a:spLocks noGrp="1"/>
          </p:cNvSpPr>
          <p:nvPr>
            <p:ph type="title"/>
          </p:nvPr>
        </p:nvSpPr>
        <p:spPr>
          <a:xfrm>
            <a:off x="407988" y="404813"/>
            <a:ext cx="9170279" cy="736959"/>
          </a:xfrm>
        </p:spPr>
        <p:txBody>
          <a:bodyPr anchor="ctr">
            <a:normAutofit/>
          </a:bodyPr>
          <a:lstStyle/>
          <a:p>
            <a:r>
              <a:rPr lang="sv-SE" dirty="0"/>
              <a:t>Det här får du </a:t>
            </a:r>
            <a:r>
              <a:rPr lang="sv-SE" i="1" dirty="0">
                <a:solidFill>
                  <a:srgbClr val="FF0000"/>
                </a:solidFill>
              </a:rPr>
              <a:t>inte</a:t>
            </a:r>
            <a:r>
              <a:rPr lang="sv-SE" dirty="0">
                <a:solidFill>
                  <a:srgbClr val="FF0000"/>
                </a:solidFill>
              </a:rPr>
              <a:t> </a:t>
            </a:r>
            <a:r>
              <a:rPr lang="sv-SE" dirty="0"/>
              <a:t>göra</a:t>
            </a:r>
          </a:p>
        </p:txBody>
      </p:sp>
      <p:sp>
        <p:nvSpPr>
          <p:cNvPr id="3" name="Platshållare för innehåll 2">
            <a:extLst>
              <a:ext uri="{FF2B5EF4-FFF2-40B4-BE49-F238E27FC236}">
                <a16:creationId xmlns:a16="http://schemas.microsoft.com/office/drawing/2014/main" id="{45623998-2915-FD0F-FBBE-AA84D35E5C45}"/>
              </a:ext>
            </a:extLst>
          </p:cNvPr>
          <p:cNvSpPr>
            <a:spLocks noGrp="1"/>
          </p:cNvSpPr>
          <p:nvPr>
            <p:ph sz="half" idx="10"/>
          </p:nvPr>
        </p:nvSpPr>
        <p:spPr>
          <a:xfrm>
            <a:off x="417075" y="1527178"/>
            <a:ext cx="6965032" cy="4441048"/>
          </a:xfrm>
        </p:spPr>
        <p:txBody>
          <a:bodyPr vert="horz" lIns="0" tIns="0" rIns="0" bIns="0" rtlCol="0" anchor="t">
            <a:normAutofit/>
          </a:bodyPr>
          <a:lstStyle/>
          <a:p>
            <a:pPr marL="229870" indent="-229870">
              <a:lnSpc>
                <a:spcPct val="100000"/>
              </a:lnSpc>
            </a:pPr>
            <a:r>
              <a:rPr lang="sv-SE" sz="1700" b="1" dirty="0"/>
              <a:t>Ta kort</a:t>
            </a:r>
            <a:r>
              <a:rPr lang="sv-SE" sz="1700" dirty="0"/>
              <a:t> (än så länge)</a:t>
            </a:r>
            <a:endParaRPr lang="sv-SE" dirty="0"/>
          </a:p>
          <a:p>
            <a:pPr marL="229870" indent="-229870">
              <a:lnSpc>
                <a:spcPct val="100000"/>
              </a:lnSpc>
            </a:pPr>
            <a:r>
              <a:rPr lang="sv-SE" sz="1700" b="1" dirty="0"/>
              <a:t>Ta </a:t>
            </a:r>
            <a:r>
              <a:rPr lang="sv-SE" sz="1700" b="1" dirty="0" err="1"/>
              <a:t>skärmdumpar</a:t>
            </a:r>
            <a:endParaRPr lang="sv-SE" sz="1700" b="1" dirty="0">
              <a:cs typeface="Arial"/>
            </a:endParaRPr>
          </a:p>
          <a:p>
            <a:pPr marL="229870" indent="-229870">
              <a:lnSpc>
                <a:spcPct val="100000"/>
              </a:lnSpc>
            </a:pPr>
            <a:r>
              <a:rPr lang="sv-SE" sz="1700" b="1" dirty="0"/>
              <a:t>Klicka på länkar </a:t>
            </a:r>
            <a:r>
              <a:rPr lang="sv-SE" sz="1700" dirty="0"/>
              <a:t>du inte verifierat först</a:t>
            </a:r>
            <a:endParaRPr lang="sv-SE" sz="1700" dirty="0">
              <a:cs typeface="Arial"/>
            </a:endParaRPr>
          </a:p>
          <a:p>
            <a:pPr marL="229870" indent="-229870">
              <a:lnSpc>
                <a:spcPct val="100000"/>
              </a:lnSpc>
            </a:pPr>
            <a:r>
              <a:rPr lang="sv-SE" sz="1700" b="1" dirty="0"/>
              <a:t>Använda </a:t>
            </a:r>
            <a:r>
              <a:rPr lang="sv-SE" sz="1700" b="1" dirty="0" err="1"/>
              <a:t>appar</a:t>
            </a:r>
            <a:r>
              <a:rPr lang="sv-SE" sz="1700" b="1" dirty="0"/>
              <a:t> med ditt privata konto</a:t>
            </a:r>
            <a:r>
              <a:rPr lang="sv-SE" sz="1700" dirty="0"/>
              <a:t>, </a:t>
            </a:r>
            <a:r>
              <a:rPr lang="sv-SE" sz="1700" dirty="0" err="1"/>
              <a:t>t.ex</a:t>
            </a:r>
            <a:r>
              <a:rPr lang="sv-SE" sz="1700" dirty="0"/>
              <a:t>:</a:t>
            </a:r>
            <a:endParaRPr lang="sv-SE" sz="1700" dirty="0">
              <a:cs typeface="Arial"/>
            </a:endParaRPr>
          </a:p>
          <a:p>
            <a:pPr marL="456565" lvl="1" indent="-229870">
              <a:lnSpc>
                <a:spcPct val="100000"/>
              </a:lnSpc>
            </a:pPr>
            <a:r>
              <a:rPr lang="sv-SE" dirty="0" err="1"/>
              <a:t>BankID</a:t>
            </a:r>
            <a:endParaRPr lang="sv-SE" dirty="0">
              <a:cs typeface="Arial"/>
            </a:endParaRPr>
          </a:p>
          <a:p>
            <a:pPr marL="456565" lvl="1" indent="-229870">
              <a:lnSpc>
                <a:spcPct val="100000"/>
              </a:lnSpc>
            </a:pPr>
            <a:r>
              <a:rPr lang="sv-SE" dirty="0">
                <a:cs typeface="Arial"/>
              </a:rPr>
              <a:t>Privat </a:t>
            </a:r>
            <a:r>
              <a:rPr lang="sv-SE" dirty="0" err="1">
                <a:cs typeface="Arial"/>
              </a:rPr>
              <a:t>AppleID</a:t>
            </a:r>
            <a:endParaRPr lang="sv-SE" dirty="0"/>
          </a:p>
          <a:p>
            <a:pPr marL="456565" lvl="1" indent="-229870">
              <a:lnSpc>
                <a:spcPct val="100000"/>
              </a:lnSpc>
            </a:pPr>
            <a:r>
              <a:rPr lang="sv-SE" dirty="0"/>
              <a:t>Sociala medier som Instagram, Facebook och </a:t>
            </a:r>
            <a:r>
              <a:rPr lang="sv-SE" dirty="0" err="1"/>
              <a:t>TikTok</a:t>
            </a:r>
            <a:endParaRPr lang="sv-SE" dirty="0">
              <a:cs typeface="Arial"/>
            </a:endParaRPr>
          </a:p>
          <a:p>
            <a:pPr marL="456565" lvl="1" indent="-229870">
              <a:lnSpc>
                <a:spcPct val="100000"/>
              </a:lnSpc>
            </a:pPr>
            <a:r>
              <a:rPr lang="sv-SE" dirty="0"/>
              <a:t>Alla mobilspel (</a:t>
            </a:r>
            <a:r>
              <a:rPr lang="sv-SE" i="1" dirty="0"/>
              <a:t>även spel där du inte loggar in med konto</a:t>
            </a:r>
            <a:r>
              <a:rPr lang="sv-SE" dirty="0"/>
              <a:t>)</a:t>
            </a:r>
            <a:endParaRPr lang="sv-SE" dirty="0">
              <a:cs typeface="Arial"/>
            </a:endParaRPr>
          </a:p>
          <a:p>
            <a:pPr marL="229870" indent="-229870">
              <a:lnSpc>
                <a:spcPct val="100000"/>
              </a:lnSpc>
            </a:pPr>
            <a:r>
              <a:rPr lang="sv-SE" sz="1700" b="1" dirty="0"/>
              <a:t>Ta med telefonen hem </a:t>
            </a:r>
            <a:endParaRPr lang="sv-SE" sz="1700" b="1" dirty="0">
              <a:cs typeface="Arial"/>
            </a:endParaRPr>
          </a:p>
          <a:p>
            <a:pPr marL="456565" lvl="1" indent="-229870">
              <a:lnSpc>
                <a:spcPct val="100000"/>
              </a:lnSpc>
            </a:pPr>
            <a:r>
              <a:rPr lang="sv-SE" dirty="0"/>
              <a:t>Undantag finns efter överenskommelse med chef; till exempel om du vet att du börjar nästa arbetsdag på annan plats och det inte är görligt att hämta telefonen på vägen dit. Tänk på hur du gör med din jobbdator.</a:t>
            </a:r>
            <a:endParaRPr lang="sv-SE" dirty="0">
              <a:cs typeface="Arial"/>
            </a:endParaRPr>
          </a:p>
        </p:txBody>
      </p:sp>
      <p:pic>
        <p:nvPicPr>
          <p:cNvPr id="5" name="Bild 4" descr="Varning kontur">
            <a:extLst>
              <a:ext uri="{FF2B5EF4-FFF2-40B4-BE49-F238E27FC236}">
                <a16:creationId xmlns:a16="http://schemas.microsoft.com/office/drawing/2014/main" id="{8E07BEB1-D91C-103F-37B7-492BED8D340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41381" y="889775"/>
            <a:ext cx="4732812" cy="4732812"/>
          </a:xfrm>
          <a:prstGeom prst="rect">
            <a:avLst/>
          </a:prstGeom>
        </p:spPr>
      </p:pic>
    </p:spTree>
    <p:extLst>
      <p:ext uri="{BB962C8B-B14F-4D97-AF65-F5344CB8AC3E}">
        <p14:creationId xmlns:p14="http://schemas.microsoft.com/office/powerpoint/2010/main" val="3835903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779E16-F499-F1ED-2C1B-10A55B79DC00}"/>
              </a:ext>
            </a:extLst>
          </p:cNvPr>
          <p:cNvSpPr>
            <a:spLocks noGrp="1"/>
          </p:cNvSpPr>
          <p:nvPr>
            <p:ph type="title"/>
          </p:nvPr>
        </p:nvSpPr>
        <p:spPr/>
        <p:txBody>
          <a:bodyPr/>
          <a:lstStyle/>
          <a:p>
            <a:r>
              <a:rPr lang="sv-SE"/>
              <a:t>Varför är det så här?</a:t>
            </a:r>
          </a:p>
        </p:txBody>
      </p:sp>
      <p:sp>
        <p:nvSpPr>
          <p:cNvPr id="4" name="Rektangel: rundade hörn 3">
            <a:extLst>
              <a:ext uri="{FF2B5EF4-FFF2-40B4-BE49-F238E27FC236}">
                <a16:creationId xmlns:a16="http://schemas.microsoft.com/office/drawing/2014/main" id="{4A4BE71E-8925-1A00-6F59-1B932E06A224}"/>
              </a:ext>
            </a:extLst>
          </p:cNvPr>
          <p:cNvSpPr/>
          <p:nvPr/>
        </p:nvSpPr>
        <p:spPr>
          <a:xfrm>
            <a:off x="877824" y="4568315"/>
            <a:ext cx="6369282" cy="1088773"/>
          </a:xfrm>
          <a:prstGeom prst="roundRect">
            <a:avLst/>
          </a:prstGeom>
          <a:solidFill>
            <a:schemeClr val="bg2">
              <a:lumMod val="20000"/>
              <a:lumOff val="80000"/>
            </a:schemeClr>
          </a:solidFill>
          <a:ln w="28575">
            <a:solidFill>
              <a:schemeClr val="accent3"/>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012F1C50-E82B-9222-E7A0-50535195399A}"/>
              </a:ext>
            </a:extLst>
          </p:cNvPr>
          <p:cNvSpPr>
            <a:spLocks noGrp="1"/>
          </p:cNvSpPr>
          <p:nvPr>
            <p:ph idx="11"/>
          </p:nvPr>
        </p:nvSpPr>
        <p:spPr>
          <a:xfrm>
            <a:off x="1056000" y="1738312"/>
            <a:ext cx="7257490" cy="4201093"/>
          </a:xfrm>
        </p:spPr>
        <p:txBody>
          <a:bodyPr>
            <a:noAutofit/>
          </a:bodyPr>
          <a:lstStyle/>
          <a:p>
            <a:r>
              <a:rPr lang="sv-SE" sz="1800"/>
              <a:t>Vård- och omsorgsmobil är en tjänst som Intraservice lägger på din mobil.</a:t>
            </a:r>
          </a:p>
          <a:p>
            <a:r>
              <a:rPr lang="sv-SE" sz="1800"/>
              <a:t>Tjänsten gör att mobilen är säker att använda för personuppgifter.</a:t>
            </a:r>
          </a:p>
          <a:p>
            <a:r>
              <a:rPr lang="sv-SE" sz="1800" i="1"/>
              <a:t>Men</a:t>
            </a:r>
            <a:r>
              <a:rPr lang="sv-SE" sz="1800"/>
              <a:t> den är bara säker så länge </a:t>
            </a:r>
            <a:r>
              <a:rPr lang="sv-SE" sz="1800" i="1"/>
              <a:t>du</a:t>
            </a:r>
            <a:r>
              <a:rPr lang="sv-SE" sz="1800"/>
              <a:t> inte gör den osäker.</a:t>
            </a:r>
          </a:p>
          <a:p>
            <a:r>
              <a:rPr lang="sv-SE" sz="1800"/>
              <a:t>Därför är det viktigt att bara använda din vård- och omsorgsmobil till arbetsrelaterade saker.</a:t>
            </a:r>
          </a:p>
          <a:p>
            <a:pPr marL="0" indent="0">
              <a:lnSpc>
                <a:spcPct val="160000"/>
              </a:lnSpc>
              <a:spcAft>
                <a:spcPts val="600"/>
              </a:spcAft>
              <a:buNone/>
            </a:pPr>
            <a:r>
              <a:rPr lang="sv-SE" sz="1800"/>
              <a:t>Sammanfattning:</a:t>
            </a:r>
          </a:p>
          <a:p>
            <a:pPr marL="0" indent="0">
              <a:lnSpc>
                <a:spcPct val="170000"/>
              </a:lnSpc>
              <a:buNone/>
            </a:pPr>
            <a:r>
              <a:rPr lang="sv-SE" sz="1800" b="1"/>
              <a:t>Du kan inte både ha säker tillgång till patienternas personuppgifter och kolla Facebook på samma telefon.</a:t>
            </a:r>
          </a:p>
          <a:p>
            <a:pPr marL="0" indent="0">
              <a:buNone/>
            </a:pPr>
            <a:r>
              <a:rPr lang="sv-SE" sz="1800"/>
              <a:t> </a:t>
            </a:r>
          </a:p>
          <a:p>
            <a:pPr marL="0" indent="0">
              <a:buNone/>
            </a:pPr>
            <a:endParaRPr lang="sv-SE" sz="1800"/>
          </a:p>
        </p:txBody>
      </p:sp>
      <p:pic>
        <p:nvPicPr>
          <p:cNvPr id="6" name="Bild 5" descr="Märke frågetecken kontur">
            <a:extLst>
              <a:ext uri="{FF2B5EF4-FFF2-40B4-BE49-F238E27FC236}">
                <a16:creationId xmlns:a16="http://schemas.microsoft.com/office/drawing/2014/main" id="{076EB6AE-941C-591E-D284-5CB22DE8098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54502" y="1381558"/>
            <a:ext cx="3731757" cy="3731757"/>
          </a:xfrm>
          <a:prstGeom prst="rect">
            <a:avLst/>
          </a:prstGeom>
        </p:spPr>
      </p:pic>
    </p:spTree>
    <p:extLst>
      <p:ext uri="{BB962C8B-B14F-4D97-AF65-F5344CB8AC3E}">
        <p14:creationId xmlns:p14="http://schemas.microsoft.com/office/powerpoint/2010/main" val="89243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5F8A528-8A70-9273-5BD5-41BE0F9758F2}"/>
              </a:ext>
            </a:extLst>
          </p:cNvPr>
          <p:cNvSpPr>
            <a:spLocks noGrp="1"/>
          </p:cNvSpPr>
          <p:nvPr>
            <p:ph type="title"/>
          </p:nvPr>
        </p:nvSpPr>
        <p:spPr/>
        <p:txBody>
          <a:bodyPr>
            <a:normAutofit/>
          </a:bodyPr>
          <a:lstStyle/>
          <a:p>
            <a:r>
              <a:rPr lang="sv-SE"/>
              <a:t>Kontakt</a:t>
            </a:r>
          </a:p>
        </p:txBody>
      </p:sp>
      <p:sp>
        <p:nvSpPr>
          <p:cNvPr id="3" name="Platshållare för text 2">
            <a:extLst>
              <a:ext uri="{FF2B5EF4-FFF2-40B4-BE49-F238E27FC236}">
                <a16:creationId xmlns:a16="http://schemas.microsoft.com/office/drawing/2014/main" id="{4A6FBD31-1566-438B-934E-356228C0F8DF}"/>
              </a:ext>
            </a:extLst>
          </p:cNvPr>
          <p:cNvSpPr>
            <a:spLocks noGrp="1"/>
          </p:cNvSpPr>
          <p:nvPr>
            <p:ph type="body" sz="quarter" idx="11"/>
          </p:nvPr>
        </p:nvSpPr>
        <p:spPr/>
        <p:txBody>
          <a:bodyPr/>
          <a:lstStyle/>
          <a:p>
            <a:r>
              <a:rPr lang="sv-SE"/>
              <a:t>Evelina Ulveson</a:t>
            </a:r>
          </a:p>
          <a:p>
            <a:r>
              <a:rPr lang="sv-SE"/>
              <a:t>evelina.ulveson@aldrevardomsorg.goteborg.se</a:t>
            </a:r>
          </a:p>
          <a:p>
            <a:r>
              <a:rPr lang="sv-SE"/>
              <a:t>Äldre samt vård- och omsorgsförvaltningen, Göteborgs Stad</a:t>
            </a:r>
          </a:p>
        </p:txBody>
      </p:sp>
    </p:spTree>
    <p:extLst>
      <p:ext uri="{BB962C8B-B14F-4D97-AF65-F5344CB8AC3E}">
        <p14:creationId xmlns:p14="http://schemas.microsoft.com/office/powerpoint/2010/main" val="1576468557"/>
      </p:ext>
    </p:extLst>
  </p:cSld>
  <p:clrMapOvr>
    <a:masterClrMapping/>
  </p:clrMapOvr>
</p:sld>
</file>

<file path=ppt/theme/theme1.xml><?xml version="1.0" encoding="utf-8"?>
<a:theme xmlns:a="http://schemas.openxmlformats.org/drawingml/2006/main" name="Göteborgs Stad – Blå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04BB8F8E-F791-49CB-B254-08158F11DD17}" vid="{265C060E-099B-415E-BA42-CFF4637A76E3}"/>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öteborgs Stad – Mörkblå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04BB8F8E-F791-49CB-B254-08158F11DD17}" vid="{96B90783-CC75-467E-BCB7-F6EEC8079FBB}"/>
    </a:ext>
  </a:extLst>
</a:theme>
</file>

<file path=ppt/theme/theme3.xml><?xml version="1.0" encoding="utf-8"?>
<a:theme xmlns:a="http://schemas.openxmlformats.org/drawingml/2006/main" name="Göteborgs Stad – Röd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04BB8F8E-F791-49CB-B254-08158F11DD17}" vid="{294A0308-BA35-4687-91CC-A7A467E5485B}"/>
    </a:ext>
  </a:extLst>
</a:theme>
</file>

<file path=ppt/theme/theme4.xml><?xml version="1.0" encoding="utf-8"?>
<a:theme xmlns:a="http://schemas.openxmlformats.org/drawingml/2006/main" name="Göteborgs Stad – Turkos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04BB8F8E-F791-49CB-B254-08158F11DD17}" vid="{E0181F68-6937-48C4-9B2F-4650D7D56AE7}"/>
    </a:ext>
  </a:extLst>
</a:theme>
</file>

<file path=ppt/theme/theme5.xml><?xml version="1.0" encoding="utf-8"?>
<a:theme xmlns:a="http://schemas.openxmlformats.org/drawingml/2006/main" name="Göteborgs Stad – Rosa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04BB8F8E-F791-49CB-B254-08158F11DD17}" vid="{AB207AF3-E8F2-4D0A-9ED5-1E67730710DE}"/>
    </a:ext>
  </a:extLst>
</a:theme>
</file>

<file path=ppt/theme/theme6.xml><?xml version="1.0" encoding="utf-8"?>
<a:theme xmlns:a="http://schemas.openxmlformats.org/drawingml/2006/main" name="Göteborgs Stad – Grön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04BB8F8E-F791-49CB-B254-08158F11DD17}" vid="{F0FC8579-1FAF-4789-888A-17E82A425BCA}"/>
    </a:ext>
  </a:extLst>
</a:theme>
</file>

<file path=ppt/theme/theme7.xml><?xml version="1.0" encoding="utf-8"?>
<a:theme xmlns:a="http://schemas.openxmlformats.org/drawingml/2006/main" name="Göteborgs Stad – Lila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04BB8F8E-F791-49CB-B254-08158F11DD17}" vid="{B85D439A-F943-47EB-846D-72AF4F255BFA}"/>
    </a:ext>
  </a:extLst>
</a:theme>
</file>

<file path=ppt/theme/theme8.xml><?xml version="1.0" encoding="utf-8"?>
<a:theme xmlns:a="http://schemas.openxmlformats.org/drawingml/2006/main" name="Göteborgs Stad – Gul dekor">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smtClean="0"/>
        </a:defPPr>
      </a:lstStyle>
      <a:style>
        <a:lnRef idx="3">
          <a:schemeClr val="lt1"/>
        </a:lnRef>
        <a:fillRef idx="1">
          <a:schemeClr val="accent1"/>
        </a:fillRef>
        <a:effectRef idx="1">
          <a:schemeClr val="accent1"/>
        </a:effectRef>
        <a:fontRef idx="minor">
          <a:schemeClr val="lt1"/>
        </a:fontRef>
      </a:style>
    </a:spDef>
  </a:objectDefaults>
  <a:extraClrSchemeLst/>
  <a:extLst>
    <a:ext uri="{05A4C25C-085E-4340-85A3-A5531E510DB2}">
      <thm15:themeFamily xmlns:thm15="http://schemas.microsoft.com/office/thememl/2012/main" name="Standard 16_9.sv-SE.potx" id="{04BB8F8E-F791-49CB-B254-08158F11DD17}" vid="{8F9D1DAA-C6FE-4D84-A98D-E176855209CB}"/>
    </a:ext>
  </a:extLst>
</a:theme>
</file>

<file path=ppt/theme/theme9.xml><?xml version="1.0" encoding="utf-8"?>
<a:theme xmlns:a="http://schemas.openxmlformats.org/drawingml/2006/main" name="Office-tema">
  <a:themeElements>
    <a:clrScheme name="Göteborgs Stad Powerpoint">
      <a:dk1>
        <a:sysClr val="windowText" lastClr="000000"/>
      </a:dk1>
      <a:lt1>
        <a:sysClr val="window" lastClr="FFFFFF"/>
      </a:lt1>
      <a:dk2>
        <a:srgbClr val="495663"/>
      </a:dk2>
      <a:lt2>
        <a:srgbClr val="FFCD37"/>
      </a:lt2>
      <a:accent1>
        <a:srgbClr val="0077BC"/>
      </a:accent1>
      <a:accent2>
        <a:srgbClr val="D24723"/>
      </a:accent2>
      <a:accent3>
        <a:srgbClr val="008391"/>
      </a:accent3>
      <a:accent4>
        <a:srgbClr val="D53878"/>
      </a:accent4>
      <a:accent5>
        <a:srgbClr val="008868"/>
      </a:accent5>
      <a:accent6>
        <a:srgbClr val="674B99"/>
      </a:accent6>
      <a:hlink>
        <a:srgbClr val="0563C1"/>
      </a:hlink>
      <a:folHlink>
        <a:srgbClr val="954F72"/>
      </a:folHlink>
    </a:clrScheme>
    <a:fontScheme name="Göteborgs Stad Powerpoi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1FE3196CF7D4644ADC2CAE7A232E9FF" ma:contentTypeVersion="16" ma:contentTypeDescription="Skapa ett nytt dokument." ma:contentTypeScope="" ma:versionID="f37b237ff17ee0ef4643e0649ca4f1d8">
  <xsd:schema xmlns:xsd="http://www.w3.org/2001/XMLSchema" xmlns:xs="http://www.w3.org/2001/XMLSchema" xmlns:p="http://schemas.microsoft.com/office/2006/metadata/properties" xmlns:ns2="94c8eb14-a4db-4a67-bc76-fb62c2b91e8a" xmlns:ns3="cdff4c54-b6d4-4350-bf6d-a35c541f79a9" targetNamespace="http://schemas.microsoft.com/office/2006/metadata/properties" ma:root="true" ma:fieldsID="340e424e4a5e0733dd1d88b6777a3291" ns2:_="" ns3:_="">
    <xsd:import namespace="94c8eb14-a4db-4a67-bc76-fb62c2b91e8a"/>
    <xsd:import namespace="cdff4c54-b6d4-4350-bf6d-a35c541f79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c8eb14-a4db-4a67-bc76-fb62c2b91e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Bildmarkeringar" ma:readOnly="false" ma:fieldId="{5cf76f15-5ced-4ddc-b409-7134ff3c332f}" ma:taxonomyMulti="true" ma:sspId="5ba0a079-088f-45e9-a2b8-c41055840053"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dff4c54-b6d4-4350-bf6d-a35c541f79a9"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element name="TaxCatchAll" ma:index="18" nillable="true" ma:displayName="Taxonomy Catch All Column" ma:hidden="true" ma:list="{16e38ab2-f53c-4ca0-a460-d3f4a32b4b24}" ma:internalName="TaxCatchAll" ma:showField="CatchAllData" ma:web="cdff4c54-b6d4-4350-bf6d-a35c541f79a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E205E7-6483-4E1F-8758-075831B72E8A}">
  <ds:schemaRefs>
    <ds:schemaRef ds:uri="http://schemas.microsoft.com/sharepoint/v3/contenttype/forms"/>
  </ds:schemaRefs>
</ds:datastoreItem>
</file>

<file path=customXml/itemProps2.xml><?xml version="1.0" encoding="utf-8"?>
<ds:datastoreItem xmlns:ds="http://schemas.openxmlformats.org/officeDocument/2006/customXml" ds:itemID="{A8A5B34B-2F61-4191-83D4-6AB9C5987DC0}">
  <ds:schemaRefs>
    <ds:schemaRef ds:uri="94c8eb14-a4db-4a67-bc76-fb62c2b91e8a"/>
    <ds:schemaRef ds:uri="cdff4c54-b6d4-4350-bf6d-a35c541f79a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302</Words>
  <Application>Microsoft Office PowerPoint</Application>
  <PresentationFormat>Bredbild</PresentationFormat>
  <Paragraphs>33</Paragraphs>
  <Slides>5</Slides>
  <Notes>0</Notes>
  <HiddenSlides>0</HiddenSlides>
  <MMClips>0</MMClips>
  <ScaleCrop>false</ScaleCrop>
  <HeadingPairs>
    <vt:vector size="6" baseType="variant">
      <vt:variant>
        <vt:lpstr>Använt teckensnitt</vt:lpstr>
      </vt:variant>
      <vt:variant>
        <vt:i4>4</vt:i4>
      </vt:variant>
      <vt:variant>
        <vt:lpstr>Tema</vt:lpstr>
      </vt:variant>
      <vt:variant>
        <vt:i4>8</vt:i4>
      </vt:variant>
      <vt:variant>
        <vt:lpstr>Bildrubriker</vt:lpstr>
      </vt:variant>
      <vt:variant>
        <vt:i4>5</vt:i4>
      </vt:variant>
    </vt:vector>
  </HeadingPairs>
  <TitlesOfParts>
    <vt:vector size="17" baseType="lpstr">
      <vt:lpstr>Arial</vt:lpstr>
      <vt:lpstr>Arial Black</vt:lpstr>
      <vt:lpstr>Calibri</vt:lpstr>
      <vt:lpstr>Wingdings</vt:lpstr>
      <vt:lpstr>Göteborgs Stad – Blå dekor</vt:lpstr>
      <vt:lpstr>Göteborgs Stad – Mörkblå dekor</vt:lpstr>
      <vt:lpstr>Göteborgs Stad – Röd dekor</vt:lpstr>
      <vt:lpstr>Göteborgs Stad – Turkos dekor</vt:lpstr>
      <vt:lpstr>Göteborgs Stad – Rosa dekor</vt:lpstr>
      <vt:lpstr>Göteborgs Stad – Grön dekor</vt:lpstr>
      <vt:lpstr>Göteborgs Stad – Lila dekor</vt:lpstr>
      <vt:lpstr>Göteborgs Stad – Gul dekor</vt:lpstr>
      <vt:lpstr>Hur ska jag använda min mobil?</vt:lpstr>
      <vt:lpstr>Det här får du göra</vt:lpstr>
      <vt:lpstr>Det här får du inte göra</vt:lpstr>
      <vt:lpstr>Varför är det så här?</vt:lpstr>
      <vt:lpstr>Kontakt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Presentationsmall</dc:title>
  <dc:creator>evelina.ulveson@aldrevardomsorg.goteborg.se</dc:creator>
  <cp:lastModifiedBy>Eva Silow Wiig</cp:lastModifiedBy>
  <cp:revision>4</cp:revision>
  <dcterms:created xsi:type="dcterms:W3CDTF">2023-12-21T11:49:35Z</dcterms:created>
  <dcterms:modified xsi:type="dcterms:W3CDTF">2024-12-09T06:26:21Z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W_SaveText">
    <vt:lpwstr>Spara till Notes</vt:lpwstr>
  </property>
  <property fmtid="{D5CDD505-2E9C-101B-9397-08002B2CF9AE}" pid="3" name="SW_SaveCloseOfficeText">
    <vt:lpwstr>Spara och Stäng Officedokument</vt:lpwstr>
  </property>
  <property fmtid="{D5CDD505-2E9C-101B-9397-08002B2CF9AE}" pid="4" name="SW_SaveCloseText">
    <vt:lpwstr>Spara och Stäng Notes dokument</vt:lpwstr>
  </property>
  <property fmtid="{D5CDD505-2E9C-101B-9397-08002B2CF9AE}" pid="5" name="SW_DocUNID">
    <vt:lpwstr>260F692488ED8EADC1258BE800368E35</vt:lpwstr>
  </property>
  <property fmtid="{D5CDD505-2E9C-101B-9397-08002B2CF9AE}" pid="6" name="SW_DocHWND">
    <vt:r8>216936</vt:r8>
  </property>
  <property fmtid="{D5CDD505-2E9C-101B-9397-08002B2CF9AE}" pid="7" name="SW_IntOfficeMacros">
    <vt:lpwstr>Enabled</vt:lpwstr>
  </property>
  <property fmtid="{D5CDD505-2E9C-101B-9397-08002B2CF9AE}" pid="8" name="SW_CustomTitle">
    <vt:lpwstr>SWING Integrator 5 Document</vt:lpwstr>
  </property>
  <property fmtid="{D5CDD505-2E9C-101B-9397-08002B2CF9AE}" pid="9" name="SW_DialogTitle">
    <vt:lpwstr>SWING Integrator för Notes och Office</vt:lpwstr>
  </property>
  <property fmtid="{D5CDD505-2E9C-101B-9397-08002B2CF9AE}" pid="10" name="SW_PromptText">
    <vt:lpwstr>Vill du spara?</vt:lpwstr>
  </property>
  <property fmtid="{D5CDD505-2E9C-101B-9397-08002B2CF9AE}" pid="11" name="SW_NewDocument">
    <vt:lpwstr>SwSaveOptions=1</vt:lpwstr>
  </property>
  <property fmtid="{D5CDD505-2E9C-101B-9397-08002B2CF9AE}" pid="12" name="SW_VisibleVBAMacroMenuItems">
    <vt:r8>127</vt:r8>
  </property>
  <property fmtid="{D5CDD505-2E9C-101B-9397-08002B2CF9AE}" pid="13" name="SW_EnabledVBAMacroMenuItems">
    <vt:r8>7</vt:r8>
  </property>
  <property fmtid="{D5CDD505-2E9C-101B-9397-08002B2CF9AE}" pid="14" name="SW_AddinName">
    <vt:lpwstr>SWINGINTEGRATOR529000.PPA</vt:lpwstr>
  </property>
</Properties>
</file>